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392" r:id="rId2"/>
    <p:sldId id="399" r:id="rId3"/>
    <p:sldId id="429" r:id="rId4"/>
    <p:sldId id="431" r:id="rId5"/>
    <p:sldId id="450" r:id="rId6"/>
    <p:sldId id="428" r:id="rId7"/>
    <p:sldId id="448" r:id="rId8"/>
    <p:sldId id="446" r:id="rId9"/>
    <p:sldId id="453" r:id="rId10"/>
    <p:sldId id="452" r:id="rId11"/>
    <p:sldId id="447" r:id="rId12"/>
    <p:sldId id="454" r:id="rId13"/>
    <p:sldId id="455" r:id="rId14"/>
    <p:sldId id="456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B5B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81647" autoAdjust="0"/>
  </p:normalViewPr>
  <p:slideViewPr>
    <p:cSldViewPr>
      <p:cViewPr varScale="1">
        <p:scale>
          <a:sx n="68" d="100"/>
          <a:sy n="68" d="100"/>
        </p:scale>
        <p:origin x="13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3:42.340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Group>
    <inkml:annotationXML>
      <emma:emma xmlns:emma="http://www.w3.org/2003/04/emma" version="1.0">
        <emma:interpretation id="{142E8C86-A102-4FE9-BBE7-20E74BF58775}" emma:medium="tactile" emma:mode="ink">
          <msink:context xmlns:msink="http://schemas.microsoft.com/ink/2010/main" type="inkDrawing" rotatedBoundingBox="6790,5681 6925,15865 6682,15868 6546,5684" semanticType="callout" shapeName="Other">
            <msink:sourceLink direction="with" ref="{35D1BFE7-F143-4604-8BB9-827BDAFA933B}"/>
          </msink:context>
        </emma:interpretation>
      </emma:emma>
    </inkml:annotationXML>
    <inkml:trace contextRef="#ctx0" brushRef="#br0">163 299 337 0,'-11'-39'131'0,"7"2"-27"16,4 9-21-16,-16-12-11 16,16 11-10-1,-14-5-5-15,8 15-8 16,-6-8-1-16,12 27-2 0,-18-26-12 16,18 26-34-1,-20-20 0-15,20 20 0 16,-14 0 0-16,14 0 0 15,-16 20 0-15,16-3 0 0,-4 4 0 16,4 9 0-16,0 4 0 0,0 3 0 16,0 3 0-16,0 8 0 15,0-1 0-15,0 5 0 16,0-3 0-16,0 6 0 16,0 3 0-16,3 5 0 15,-3 7 0-15,0 5 0 16,0 3 0-1,8 2 0-15,-8 4 0 16,4 7 0-16,-4 4 0 16,9 0 0-16,-2 0 0 15,2-1 0-15,-9 0 0 16,6 4 0-16,0 1 0 0,-6 1 0 16,8-1 0-1,-8 10 0-15,0 4 0 0,0 10 0 16,0 10 0-16,0 5 0 15,0 4 0-15,0 10 0 0,-6 5 0 16,6 10 0-16,-10-2 0 16,1 1 0-16,5 4 0 15,-7 6 0-15,2 3 0 16,-2 10 0-16,0-5 0 0,3 4 0 16,-2 7 0-16,4 5 0 15,6 5 0-15,0 3 0 16,0 8 0-16,0-4 0 15,10 11 0-15,-10-7 0 16,16-1 0-16,-6 2 0 31,0-7 0-31,0-1 0 0,9-10 0 16,-5 3 0-16,6-10 0 16,-1-4 0-16,0-11 0 15,-1-6 0-15,-2-8 0 16,1-8 0-16,-4-14 0 15,1-2 0-15,-3-7 0 0,-7-4 0 16,3-4 0-16,-7-7 0 16,0-1 0-16,0-6 0 15,-7-8 0-15,3-5 0 0,-2-7 0 16,1-14 0-16,-3-11 0 16,8-6 0-16,-9-14 0 15,9-11 0-15,0-4 0 31,-3-12 0-31,3-18 0 0,0 19 0 16,0-19 0-16,0 0 0 16,0 0 0-16,0 0 0 15,0 0 0-15,0 0 0 16,0 0 0-16,0-16 0 16,0 16 0-16,0 0 0 15,0 0 0-15,-7-22 0 0,7 22 0 16,-8-19-29-16,8 19-194 15,-5-38 4-15,5 20-3 16,-14-15 11-16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59.118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EFF047F0-8C79-4F0D-B042-0FCA81BBE65E}" emma:medium="tactile" emma:mode="ink">
          <msink:context xmlns:msink="http://schemas.microsoft.com/ink/2010/main" type="inkDrawing" rotatedBoundingBox="13385,6434 13781,6816 13534,7073 13137,6690" semanticType="callout" shapeName="Other"/>
        </emma:interpretation>
      </emma:emma>
    </inkml:annotationXML>
    <inkml:trace contextRef="#ctx0" brushRef="#br0">2 126 642 0,'0'0'179'0,"-5"-18"-4"16,5 18-148-16,0 0-27 15,0-19 0 1,0 19 0-16,26-14 0 0,-6 14 0 16,-20 0 0-16,38-18 0 15,-18 13 0-15,6-1 0 16,-4 0 0-1,4 1 0-15,-2-5 0 0,4 4 0 16,-3 2 0-16,1 4 0 16,-3-12 0-16,1 12 0 0,-2 0 0 15,-4 0 0-15,-2 10 0 16,-16-10 0-16,26 21 0 16,-26-21 0-16,18 28 0 15,-13-11 0-15,1 4 0 16,-6-1 0-16,6 1 0 15,-6 2 0-15,0-2 0 0,8-1 0 16,-8-2 0-16,0 1 0 16,0-19 0-16,7 31 0 0,-7-31 0 15,0 29 0-15,0-29 0 16,8 22 0-16,-8-22 0 16,0 17 0-1,0-17 0 1,0 0 0-16,0 18 0 0,0-18 0 15,0 0 0-15,-14 17 0 16,14 3 0-16,-23-14 0 16,15 17-140-1,-12-6-68-15,11 14 1 0,-11-10 2 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04.65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DCCF9C30-A1E4-4352-B123-09BE75483658}" emma:medium="tactile" emma:mode="ink">
          <msink:context xmlns:msink="http://schemas.microsoft.com/ink/2010/main" type="inkDrawing" rotatedBoundingBox="12187,8325 12513,9670 12400,9698 12074,8353" semanticType="verticalRange" shapeName="Other"/>
        </emma:interpretation>
      </emma:emma>
    </inkml:annotationXML>
    <inkml:trace contextRef="#ctx0" brushRef="#br0">0 0 510 0,'0'0'150'0,"21"14"-3"15,-21-14-88-15,17 19-11 0,-17-19-12 0,18 23-7 16,-5-7 0-16,-13-16-14 15,18 25-15-15,-18-25 0 16,20 35 0-16,-15-16 0 16,8 5 0-16,-8 1 0 15,4 6 0-15,-1-6 0 32,3 8 0-32,-2-7 0 0,2 1 0 15,-2-2 0-15,0 7 0 16,0-9 0-16,3 7 0 15,-2 0 0-15,-1 3 0 16,0-2 0-16,2 3 0 16,-2 0 0-16,2-5 0 0,-7 4 0 15,4 3 0-15,0-6 0 16,-2 3 0-16,0-2 0 16,0 2 0-16,-1 4 0 15,-5 6 0-15,11 1 0 0,-4-1 0 16,-2 2 0-16,1-4 0 15,2-2 0-15,-4-2 0 32,2-6 0-32,-6-3 0 15,8-4 0-15,-8-5 0 0,0-19 0 16,6 25 0-16,-6-25 0 16,0 20 0-16,0-20 0 15,0 0 0-15,0 17 0 16,0-17 0-16,0 0 0 15,0 0 0-15,0 0 0 0,-15 0 0 16,15 0 0-16,0 0 0 16,-8-17 0-16,8 0 0 15,0 17 0-15,0-31 0 16,0 31-189-16,0-41-8 16,9 19 7-16,-9-9 0 15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05.77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ACD4526F-DBCD-4079-9C90-F456C0FD9D5F}" emma:medium="tactile" emma:mode="ink">
          <msink:context xmlns:msink="http://schemas.microsoft.com/ink/2010/main" type="inkDrawing" rotatedBoundingBox="12775,8294 13480,8254 13515,8863 12809,8903" shapeName="Other"/>
        </emma:interpretation>
      </emma:emma>
    </inkml:annotationXML>
    <inkml:trace contextRef="#ctx0" brushRef="#br0">638 55 765 0,'-7'-22'178'16,"7"22"-98"-16,-12-23-80 16,12 23 0-16,0 0 0 15,-20-10 0-15,20 10 0 0,-28 24 0 16,8-6 0-16,0 8 0 15,-6 1 0-15,-3 10 0 16,-3 0 0-16,1 5 0 16,-6-2 0-16,3 2 0 15,-4-3 0-15,4 2 0 32,-1-7 0-32,6-1 0 0,1-9 0 15,1-5 0-15,5-1 0 16,4-4 0-16,18-14 0 15,-30 3 0-15,30-3 0 16,-21-15 0-16,10 1 0 0,4-3 0 16,-1-9 0-16,2 3 0 15,-2-2 0-15,0 0 0 16,4 1 0-16,-2 7 0 16,6 0 0-16,0 17 0 0,0-22 0 15,0 22 0-15,0 0 0 16,0 0 0-16,17-12 0 15,-17 12 0-15,24 0 0 32,-7 0 0-32,1-11 0 0,4 7 0 15,-4-2 0-15,4-3 0 16,-4 6 0-16,2 3 0 16,-3 0 0-16,1 5 0 15,-1 10 0-15,-1 2 0 16,1 5 0-16,2-1 0 15,3 8 0-15,4-5 0 0,-3-3 0 16,6 0 0-16,-1-1 0 16,1-3 0-16,0-1 0 15,-3-8 0-15,2 4 0 16,-7-7 0-16,-1 1 0 16,-1-6 0-16,-19 0 0 0,30 11 0 15,-30-11 0-15,26 6 0 16,-26-6 0-16,22 10 0 15,-22-10 0-15,20 13 0 16,-20-13 0-16,18 12 0 0,-18-12 0 16,0 0 0-16,26 25 0 15,-26-25-116-15,0 0-95 32,0 0 3-32,0 20 2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54:45.13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C8DE49D6-53F0-40C7-BD76-66CC7740375E}" emma:medium="tactile" emma:mode="ink">
          <msink:context xmlns:msink="http://schemas.microsoft.com/ink/2010/main" type="inkDrawing" rotatedBoundingBox="28159,16456 28174,16456 28174,16471 28159,16471" shapeName="Other"/>
        </emma:interpretation>
      </emma:emma>
    </inkml:annotationXML>
    <inkml:trace contextRef="#ctx0" brushRef="#br0">0 0 0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55:17.668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7D7BEF00-A735-4224-9F35-E9F5BCB52A62}" emma:medium="tactile" emma:mode="ink">
          <msink:context xmlns:msink="http://schemas.microsoft.com/ink/2010/main" type="inkDrawing" rotatedBoundingBox="27773,17125 27773,17197 27758,17197 27758,17125" shapeName="Other"/>
        </emma:interpretation>
      </emma:emma>
    </inkml:annotationXML>
    <inkml:trace contextRef="#ctx0" brushRef="#br0">0 0 0,'0'57'0,"0"-42"16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23.321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1E6500E4-6254-48C4-991A-3465D805517C}" emma:medium="tactile" emma:mode="ink">
          <msink:context xmlns:msink="http://schemas.microsoft.com/ink/2010/main" type="inkDrawing" rotatedBoundingBox="8030,6100 10926,9630 10849,9693 7954,6163" semanticType="callout" shapeName="Other">
            <msink:sourceLink direction="with" ref="{1A6B1135-C382-4166-8595-C59A9DF861C3}"/>
          </msink:context>
        </emma:interpretation>
      </emma:emma>
    </inkml:annotationXML>
    <inkml:trace contextRef="#ctx0" brushRef="#br0">2896 3530 508 0,'0'0'185'0,"0"0"7"16,0 0-54-16,-18-10-138 15,18 10 0-15,0 0 0 0,0 0 0 0,0 0 0 16,0 0 0-16,0 0 0 16,0 0 0-16,0 0 0 15,0 0 0-15,0 0 0 16,0 0 0-16,0 0 0 16,0 0 0-16,0 0 0 31,0 0 0-31,0 0 0 0,0 0 0 15,0 0 0-15,0 0 0 16,0 0 0-16,0 0 0 16,0 0 0-16,0 0 0 15,-15 0 0-15,15 0 0 16,0 0 0-16,0 0 0 16,-17-14 0-16,17 14 0 0,0 0 0 15,-19-13 0-15,19 13 0 16,-17-14 0-16,17 14 0 0,0 0 0 15,-23-23 0-15,23 23 0 16,-13-20 0-16,13 20 0 16,-17-24 0-16,17 24 0 31,-17-29 0-31,17 29 0 0,-22-28 0 16,15 10 0-16,7 18 0 15,-20-24 0-15,20 24 0 16,-23-27 0-16,23 27 0 15,-20-25 0-15,20 25 0 16,-20-24 0-16,20 24 0 16,-19-28 0-16,19 28 0 0,-15-27 0 15,15 27 0-15,-17-27 0 16,17 27 0-16,-17-26 0 16,17 26 0-16,-20-21 0 15,20 21 0-15,-16-21 0 16,16 21 0-16,-19-17 0 15,19 17 0-15,-18-20 0 0,18 20 0 16,-17-16 0-16,17 16 0 16,-17-21 0-16,17 21 0 15,-17-25 0-15,17 25 0 0,-20-36 0 16,9 17 0-16,2-2 0 16,-2 0 0-16,2 0 0 31,-1 3 0-31,-1-2 0 15,0-1 0-15,0 0 0 0,2 4 0 16,-2-5 0-16,-2 2 0 16,0 1 0-16,1 0 0 15,0-7 0-15,-5 4 0 16,-2 0 0-16,-1 2 0 16,2-2 0-16,0-4 0 0,-5 7 0 15,1-10 0-15,-1 8 0 16,-1-3 0-16,-1-3 0 15,4 1 0-15,-2 3 0 16,-7 2 0-16,7-11 0 16,-1 11 0-16,-1-6 0 15,1-2 0 1,-1 2 0-16,-4-6 0 16,1 1 0-16,-1 0 0 15,2-5 0-15,-6-1 0 16,0-4 0-16,-1-1 0 0,-1 2 0 15,-1-1 0-15,0 2 0 16,2 3 0-16,-3-3 0 16,2 2 0-16,-1-1 0 15,0 4 0-15,3-4 0 0,-5-2 0 16,3 1 0-16,-2 2 0 16,-2 1 0-16,4-3 0 15,-2 3 0-15,1-2 0 16,2 0 0-16,2 4 0 15,-4-1 0-15,4 2 0 0,3-3 0 16,0-2 0-16,-2 2 0 16,3-1 0-16,1-1 0 15,-2 3 0-15,3-2 0 16,-4-1 0-16,6 5 0 16,-4-2 0-16,2 2 0 31,3 0 0-31,3 0 0 0,0 0 0 15,-3 2 0-15,3 0 0 16,3-2 0-16,-1 7 0 16,0-3 0-16,4 5 0 15,-6 0 0-15,1 0 0 0,1 3 0 16,1 1 0-16,-3 0 0 16,0 1 0-16,3 0 0 15,-3 1 0-15,0-2 0 16,1-2 0-16,2 1 0 0,-3 0 0 15,4 0 0-15,-2-1 0 16,1 4 0-16,0-3 0 16,2 4 0-16,1 0 0 15,-1 1 0 1,15 17 0-16,-25-25 0 16,25 25 0-16,-24-22 0 15,24 22 0-15,-19-22 0 16,19 22 0-16,-17-16 0 15,17 16 0-15,-17-16 0 16,17 16 0-16,0 0 0 16,0 0 0-16,0 0 0 0,-16-15 0 15,16 15 0-15,0 0 0 16,0 0 0-16,0 0 0 16,0 0 0-16,0 0 0 15,0 0 0-15,0 0 0 0,0 0 0 16,0 0 0-16,0 0 0 15,0 0 0-15,0 0 0 16,0 0 0-16,0 0 0 16,0 0 0-16,0 0 0 0,0 0 0 15,0 0 0-15,13 17 0 16,-13-17 0-16,0 0 0 16,0 0 0-16,0 0 0 31,0 0 0-31,0 0 0 0,5 17 0 15,-5-17 0-15,0 0 0 16,0 0 0-16,0 0 0 16,0 0 0-16,0 0 0 15,0 0 0-15,0 0 0 16,0 0 0-16,0 19 0 16,0-19 0-16,0 0 0 0,0 0 0 15,0 19 0-15,0-19 0 16,0 0 0-16,0 0 0 15,0 0 0-15,0 0 0 16,0 0 0-16,0 0 0 16,0 0 0-16,0 0 0 0,0 0 0 31,0 0 0-31,0 0 0 16,0 0 0-16,0 0 0 15,0 0 0-15,0 0 0 16,0 0 0-16,0 0 0 0,0 0 0 15,0 0 0-15,0 0 0 16,0 0 0-16,0 0 0 16,0 0 0-16,0 0 0 0,0 0 0 15,0 0 0-15,0 0 0 16,0 0 0-16,0 0 0 16,0 0 0-16,0 0 0 15,0 0 0-15,0 0 0 16,0 0 0-16,0 0 0 15,0 0 0-15,0 0 0 0,0 0 0 16,15-14 0-16,-15 14 0 16,0 0 0-16,0 0 0 15,0 0 0-15,16 7 0 16,-16-7 0-16,17 0 0 16,-17 0 0-16,19-11 0 0,-19 11-160 31,0 0-63-31,11-17-2 15,-11 17 4-15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5.90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F8DBA5E9-1CEC-4EC9-A7BE-D2FD23227335}" emma:medium="tactile" emma:mode="ink">
          <msink:context xmlns:msink="http://schemas.microsoft.com/ink/2010/main" type="inkDrawing" rotatedBoundingBox="10608,9384 11035,9974 11026,9980 10599,9391" semanticType="callout" shapeName="Other">
            <msink:sourceLink direction="with" ref="{E5539FC6-7275-4A9B-8DB4-747F36D1940B}"/>
          </msink:context>
        </emma:interpretation>
      </emma:emma>
    </inkml:annotationXML>
    <inkml:trace contextRef="#ctx0" brushRef="#br0">2 157 605 0,'-11'-25'186'0,"11"25"-41"0,-29-39-69 15,29 39-65-15,-16-21-11 16,16 21 0-1,-9-17 0-15,9 17 0 16,0 0 0-16,0 0 0 0,16 17 0 31,-16-17 0-31,24 32 0 0,-5-6 0 16,0 5 0-16,6 1 0 16,0 6 0-16,1-1 0 15,-3 0 0-15,0 0 0 16,3-2 0-16,-3-2 0 15,-2-4 0-15,2-2 0 16,-1-2 0-16,-4-2 0 0,4 2 0 16,-10-9 0-16,9 14 0 15,-11-12-172-15,2 2-23 16,-12-20 4-16,15 23 0 16,-15-23 8-16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6.50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7AC6100E-BF33-4F10-ADDC-FE4FE2A5EBAE}" emma:medium="tactile" emma:mode="ink">
          <msink:context xmlns:msink="http://schemas.microsoft.com/ink/2010/main" type="inkDrawing" rotatedBoundingBox="10637,9961 11030,9315 11071,9340 10678,9986" semanticType="callout" shapeName="Other">
            <msink:sourceLink direction="with" ref="{E5539FC6-7275-4A9B-8DB4-747F36D1940B}"/>
          </msink:context>
        </emma:interpretation>
      </emma:emma>
    </inkml:annotationXML>
    <inkml:trace contextRef="#ctx0" brushRef="#br0">-6 645 468 0,'0'0'164'0,"0"-20"2"0,0 20-94 31,20-25-8-31,-2 11-6 16,-10-12-27-16,14 0-31 16,-10-6 0-16,8 1 0 0,-3-7 0 15,4 5 0-15,-2-9 0 16,2 2 0-16,-3 0 0 15,4 4 0-15,-2-4 0 16,1 5 0-16,-1-2 0 0,2 6 0 16,-2 5 0-16,0 2 0 15,-3 4 0-15,1 6 0 16,-18 14 0-16,20-15 0 16,-20 15 0-16,0 0 0 15,0 0 0-15,0 0 0 16,0 0 0-16,0 0 0 0,0 0 0 15,-15 17 0-15,15-1 0 16,0-16-162-16,-11 25-24 16,11-25-1-16,-12 27 8 15,5-8 2-15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20.897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E5539FC6-7275-4A9B-8DB4-747F36D1940B}" emma:medium="tactile" emma:mode="ink">
          <msink:context xmlns:msink="http://schemas.microsoft.com/ink/2010/main" type="inkDrawing" rotatedBoundingBox="10902,9820 10955,10017 10920,10026 10868,9829" shapeName="Other">
            <msink:destinationLink direction="with" ref="{F8DBA5E9-1CEC-4EC9-A7BE-D2FD23227335}"/>
            <msink:destinationLink direction="with" ref="{7AC6100E-BF33-4F10-ADDC-FE4FE2A5EBAE}"/>
            <msink:destinationLink direction="with" ref="{F37223AC-E393-4916-A39C-929A29A3C2D5}"/>
          </msink:context>
        </emma:interpretation>
      </emma:emma>
    </inkml:annotationXML>
    <inkml:trace contextRef="#ctx0" brushRef="#br0">252 691 232 0,'0'0'134'0,"0"0"-2"16,0 0-34-16,0 0-10 0,0 0-9 16,0 0-8-16,0 0-6 15,0 0-7-15,0 0-5 16,0 0-40-16,0 0-13 15,0 0 0-15,0 0 0 16,0 0 0-16,0 0 0 31,0 0 0-31,0 0 0 0,0 0 0 16,15 0 0-16,-15 0 0 16,0 0 0-16,0 0 0 15,0 0 0-15,17-17 0 16,-17 17 0-16,0 0 0 15,0 0 0-15,0 0 0 16,0 0 0-16,0 0 0 0,0 0 0 16,0 0 0-1,0 0 0-15,0 0 0 0,0 0 0 0,0 0 0 16,0 0 0-16,0 0 0 16,0 0 0-16,0 0 0 15,0 0 0-15,-6-14 0 31,6 14 0-31,0 0 0 16,0 0 0-16,0 0 0 0,0 0 0 16,-15-14 0-16,15 14 0 15,0 0 0-15,0 0 0 16,-8-21 0-16,8 21 0 16,0 0 0-16,-8-17 0 15,8 17 0-15,0 0 0 0,-6-22 0 16,6 22 0-16,0 0 0 15,0 0 0-15,-14-19 0 0,14 19 0 32,0 0 0-32,0-18 0 0,0 18 0 0,0-21-162 15,0 21-27-15,0-19-4 32,0 19 4-32,0-18 5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7.09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F37223AC-E393-4916-A39C-929A29A3C2D5}" emma:medium="tactile" emma:mode="ink">
          <msink:context xmlns:msink="http://schemas.microsoft.com/ink/2010/main" type="inkDrawing" rotatedBoundingBox="10916,9950 10925,10208 10919,10208 10909,9951" semanticType="callout" shapeName="Other">
            <msink:sourceLink direction="with" ref="{E5539FC6-7275-4A9B-8DB4-747F36D1940B}"/>
          </msink:context>
        </emma:interpretation>
      </emma:emma>
    </inkml:annotationXML>
    <inkml:trace contextRef="#ctx0" brushRef="#br0">247 619 468 0,'0'0'162'0,"0"12"-11"16,0-12-80-16,0 21-16 16,0-21-24-16,0 30-10 15,0-30-10-15,0 28-7 16,0-12-7-16,0-16-3 16,0 33-2-16,0-33-5 15,6 29-2-15,-6-29-10 0,0 29-22 16,0-29-35-16,0 19-68 15,0-19-7-15,0 22 0 0,5-4 2 16,-5-18 5-16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25.057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Group>
    <inkml:annotationXML>
      <emma:emma xmlns:emma="http://www.w3.org/2003/04/emma" version="1.0">
        <emma:interpretation id="{35D1BFE7-F143-4604-8BB9-827BDAFA933B}" emma:medium="tactile" emma:mode="ink">
          <msink:context xmlns:msink="http://schemas.microsoft.com/ink/2010/main" type="inkDrawing" rotatedBoundingBox="5002,14310 18337,13769 18343,13916 5008,14457" shapeName="Other">
            <msink:destinationLink direction="with" ref="{142E8C86-A102-4FE9-BBE7-20E74BF58775}"/>
            <msink:destinationLink direction="with" ref="{AFC8860B-AF43-4329-B330-1940CBC12CB9}"/>
            <msink:destinationLink direction="with" ref="{18E539F7-3ED8-467E-8537-87296ED09EA7}"/>
          </msink:context>
        </emma:interpretation>
      </emma:emma>
    </inkml:annotationXML>
    <inkml:trace contextRef="#ctx0" brushRef="#br0">60 559 321 0,'0'0'170'0,"0"0"10"0,-20-17-66 16,20 17-35-16,-17-4-4 0,17 4-8 15,0 0-50-15,0 0-17 16,-23-14 0-16,23 14 0 16,0 0 0-16,0 0 0 15,0 0 0-15,0 0 0 16,0 0 0-16,0 0 0 16,0 0 0-1,0 0 0-15,0 0 0 16,0 0 0-16,0 0 0 15,20 0 0-15,-20 0 0 16,0 0 0-16,0 0 0 0,20 0 0 16,-20 0 0-16,0 0 0 15,0 0 0 1,0 0 0-16,0 0 0 0,0 0 0 16,0 0 0-16,0 0 0 0,0 0 0 15,12-10 0-15,-12 10 0 16,0 0 0-16,0 0 0 15,15-11 0-15,-15 11 0 16,0 0 0-16,25 0 0 16,-25 0 0-16,15-6 0 0,-15 6 0 15,20 0 0-15,-20 0 0 16,23 0 0-16,-23 0 0 16,26 0 0-16,-9 0 0 15,0 0 0-15,3 5 0 16,-3-5 0-16,3 0 0 31,3 6 0-31,-3-6 0 0,0 0 0 0,-3 0 0 16,3 0 0-16,-2 0 0 15,2 0 0-15,1 0 0 16,1 0 0-16,4-6 0 16,0 6 0-16,0 0 0 15,3-5 0-15,2 5 0 16,1 0 0-16,3 0 0 0,-1 0 0 15,2 0 0-15,-1 0 0 16,5 6 0-16,0-6 0 16,4 5 0-16,-4-5 0 31,6 9 0-31,0-9 0 16,3 0 0-16,2 0 0 0,-7 0 0 15,5 0 0-15,0 0 0 16,1 0 0-16,-3 0 0 15,-4 0 0-15,0 0 0 16,2 0 0-16,-4-9 0 0,0 9 0 16,1-5 0-16,-4 5 0 15,2-6 0-15,0 6 0 16,-2-7 0-16,-2 7 0 0,4-9 0 16,-1 9 0-16,0-6 0 15,2-1 0-15,2 1 0 16,0 3 0-16,2-6 0 15,2 5 0-15,1-3 0 16,-4 5 0-16,4-6 0 31,-1 8 0-31,-1-7 0 0,0 7 0 16,4-9 0-16,-6 9 0 16,4-6 0-16,-1 6 0 15,1 0 0-15,-1-5 0 16,5 5 0-16,2 0 0 15,-5 0 0-15,3 0 0 16,4 0 0-16,-1 0 0 0,3 0 0 16,-1 0 0-16,-2 0 0 15,0 5 0-15,-1-5 0 16,-2 0 0-16,4 0 0 0,-4-5 0 16,-5 5 0-16,2-8 0 15,0 2 0-15,-4 1 0 16,1 1 0-16,-1-4 0 15,-4 2 0-15,3 4 0 0,1-6 0 16,-4 8 0-16,4-6 0 16,-2 6 0-16,3 0 0 15,0-4 0-15,3 4 0 16,-5 0 0-16,3 0 0 31,-3 0 0-31,1 0 0 0,-3 0 0 16,1 4 0-16,-1-4 0 15,1 12 0-15,0-8 0 16,1-4 0-16,-2 14 0 16,-1-10 0-16,4 1 0 15,-2-5 0-15,1 6 0 16,2-6 0-16,-1 0 0 0,1 0 0 16,0 0 0-16,4 0 0 15,-2 0 0-15,4 0 0 16,-4 0 0-16,1 0 0 15,-3 0 0-15,-2 0 0 0,5-6 0 16,-4 6 0-16,-4 0 0 31,2 0 0-31,2 0 0 16,-8-5 0-16,1 5 0 0,2 0 0 16,-3-12 0-16,-4 4 0 15,4-6 0-15,-5 8 0 16,-1-9 0-16,4 15 0 15,-1-7 0-15,0-5 0 16,0 4 0-16,-1 1 0 0,-2 1 0 16,4 6 0-16,-1-6 0 15,3-2 0-15,-3 3 0 16,1-1 0-16,0 6 0 16,1-12 0-16,2 8 0 15,-3-4 0-15,2 4 0 16,1-4 0-1,-4-2 0-15,3 10 0 16,0-6 0-16,3 3 0 16,-2 3 0-16,7-8 0 15,-6 8 0-15,4 0 0 16,5-6 0-16,1 6 0 0,2 0 0 16,1 0 0-16,6 0 0 15,2 0 0-15,3 0 0 16,0 0 0-16,3 0 0 15,1 0 0-15,-1 0 0 0,5 0 0 16,-4 0 0-16,2-6 0 16,-4 6 0-16,4-7 0 15,-2 7 0-15,3-4 0 16,-1-2 0-16,1 6 0 0,1-9 0 16,-1 3 0-16,2 6 0 15,-1-6 0-15,-2-4 0 16,-1 0 0-16,1 8 0 15,-5 2 0-15,2-12 0 16,-5 12 0-16,1-4 0 16,2 4 0-1,-2 0 0-15,1 0 0 16,-1 0 0-16,3 0 0 16,-2 0 0-16,3 0 0 15,-2 0 0-15,2 0 0 16,-3 0 0-16,-3 0 0 15,1 0 0-15,-1 0 0 0,-2 0 0 16,-1 4 0-16,-2-4 0 16,4 0 0-16,-2 6 0 15,-1-6 0-15,4 0 0 0,-2 0 0 16,2 8 0-16,0-8 0 16,1 0 0-16,1 0 0 15,1 0 0-15,-6 0 0 31,2 0 0-31,1 0 0 0,-1 0 0 16,-3 0 0-16,-2 0 0 16,1 0 0-16,-3 0 0 15,2 0 0-15,0 0 0 16,-2 0 0-16,2-8 0 16,2 8 0-16,-2 0 0 15,4-6 0-15,-1 6 0 0,2-4 0 16,-3 4 0-16,0-9 0 15,-3 9 0-15,-1-8 0 16,2 6 0-16,-2 2 0 16,-1-11 0-16,0 6 0 15,-2 5 0-15,0-7 0 0,1-1 0 16,1 2 0-16,1 6 0 16,-3-2 0-16,2-6 0 15,4 8 0-15,0-7 0 16,2 7 0-16,0-3 0 0,-2 3 0 15,2 0 0-15,1-11 0 16,-3 11 0-16,2 0 0 31,-3 0 0-31,0 0 0 16,-2 0 0-16,0 0 0 0,-1 0 0 16,-1 0 0-16,-1 0 0 15,0 0 0-15,-2 0 0 16,-3 0 0-16,-1 0 0 15,0-4 0-15,-6 4 0 16,0 0 0-16,-5 0 0 0,-5 0 0 16,-4 0 0-16,-3 0 0 15,-20 0 0-15,26 0 0 16,-26 0 0-16,0 0 0 16,0 0 0-16,0 0 0 15,0 0 0-15,0 0 0 16,0 0 0-1,0 0 0-15,0 0 0 16,-6-18 0-16,6 18 0 16,0 0 0-16,-18-7 0 15,18 7 0-15,0 0 0 0,-25-11 0 16,25 11 0-16,-21 0 0 16,21 0 0-16,-26 0 0 15,26 0-137-15,-29 0-72 16,29 0 1-16,-33 0 10 0,17 0 11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0.319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Group>
    <inkml:annotationXML>
      <emma:emma xmlns:emma="http://www.w3.org/2003/04/emma" version="1.0">
        <emma:interpretation id="{359413A9-B064-4641-88A8-03403EA205EB}" emma:medium="tactile" emma:mode="ink">
          <msink:context xmlns:msink="http://schemas.microsoft.com/ink/2010/main" type="inkDrawing" rotatedBoundingBox="5158,6356 5400,4863 5923,4947 5681,6440" semanticType="callout" shapeName="Other"/>
        </emma:interpretation>
      </emma:emma>
    </inkml:annotationXML>
    <inkml:trace contextRef="#ctx0" brushRef="#br0">-5223-4458 492 0,'-15'11'168'15,"15"-11"-3"-15,-12 33-101 0,-5-10-5 16,17 18 2-16,-20-11-47 16,14 18-14-16,-7-8 0 15,13 6 0-15,-12-9 0 16,12 0 0-16,-3-12 0 16,3-7 0-16,0-18 0 0,0 0 0 15,28 9 0-15,-13-23 0 16,0-11 0-16,8-4 0 15,2-10 0-15,2-2 0 0,-2-2 0 16,0-2 0 0,-4 7 0-16,-1 5 0 31,-3 2 0-31,-5 11 0 0,-4 3 0 16,-8 17 0-16,0 0 0 15,0 0 0-15,0 0 0 16,9 35 0-16,-9-2 0 15,0 8 0-15,0 9 0 0,0 13 0 16,3 6 0 0,-3 6 0-16,0 8 0 0,0 9 0 15,-9 3 0-15,0 3 0 0,-5-1 0 16,-5-2 0-16,0-3 0 16,-6-9 0-16,0-6 0 15,-2-5 0-15,-1-15 0 16,1-11 0-16,-3-5 0 15,3-9 0-15,1-10 0 0,0-4 0 16,4-10 0-16,2-8 0 16,2 0 0-16,18 0 0 15,-20-30 0-15,20 9 0 32,0-10 0-32,0 2 0 15,11-4 0-15,-1-8 0 16,7 2 0-16,3-3 0 0,0-5 0 15,5 4 0-15,2 2 0 16,2-2 0-16,4 0 0 16,3 3 0-16,4-3 0 15,-4 1 0-15,2-1 0 0,2 3 0 16,-3 4 0-16,-4-2 0 16,-2 4 0-16,-5 1 0 15,-6 10 0-15,0 3 0 16,-8 4 0-16,-12 16 0 0,17-24 0 15,-17 24 0-15,0 0 0 16,0 0 0-16,0 0 0 16,0 0 0-1,0 0 0 1,0 0 0-16,0 0 0 0,11-18 0 16,-11 18 0-16,0 0 0 15,20-15 0-15,-20 15-180 16,9-23-23-16,-3 5-2 15,-6 18 10-15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29.241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Group>
    <inkml:annotationXML>
      <emma:emma xmlns:emma="http://www.w3.org/2003/04/emma" version="1.0">
        <emma:interpretation id="{F7415191-DD70-4E04-A0CC-1A9F797ADB31}" emma:medium="tactile" emma:mode="ink">
          <msink:context xmlns:msink="http://schemas.microsoft.com/ink/2010/main" type="inkDrawing" rotatedBoundingBox="6545,5289 6921,5569 6745,5805 6369,5526" semanticType="callout" shapeName="Other"/>
        </emma:interpretation>
      </emma:emma>
    </inkml:annotationXML>
    <inkml:trace contextRef="#ctx0" brushRef="#br0">-4270-3785 708 0,'0'-21'202'0,"0"21"-89"16,-9-18-113-16,9 18 0 0,0 0 0 16,0 0 0-16,15-28 0 15,-15 28 0-15,25-24 0 16,-5 11 0-16,-5-2 0 15,10 2 0-15,-4-4 0 0,4 1 0 16,-1 7 0-16,1 0 0 16,-4 9 0-16,2 0 0 15,-6 0 0-15,3 15 0 16,-20-15 0-16,29 36 0 0,-14-17 0 16,-4 6 0-16,2 5 0 31,-3-3 0-31,1-1 0 15,-2 2 0-15,0-2 0 0,-1-5 0 16,-3 2 0-16,2-8 0 16,-7 1 0-16,0-16 0 15,17 27 0-15,-17-27 0 16,0 0 0-16,6 15 0 16,-6-15 0-16,0 0 0 0,0 0 0 15,0 0 0-15,0 0 0 16,0 0 0-16,0 0 0 15,0 0 0-15,-17-8-150 0,17 8-51 16,-26-7-3 0,8-2 10-16,-3 7 0 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25.595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941B07F6-2E27-4CBD-86AD-EC54F19C43E4}" emma:medium="tactile" emma:mode="ink">
          <msink:context xmlns:msink="http://schemas.microsoft.com/ink/2010/main" type="inkDrawing" rotatedBoundingBox="11822,8225 11877,8191 11881,8196 11826,8230" shapeName="Other"/>
        </emma:interpretation>
      </emma:emma>
    </inkml:annotationXML>
    <inkml:trace contextRef="#ctx0" brushRef="#br0">56 0 266 0,'0'0'115'0,"0"0"-8"16,0 0-45-16,0 0-44 15,0 0-18-15,0 0-19 16,0 0-5 0,0 0-6-16,-18 6-8 0,18-6-3 0,0 0-1 15,-17 18 2-15,17-18 3 16,0 0 6-16,0 0-22 15,-21 8-27-15,21-8 4 16,0 0 19-16,0 0 57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27.384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B836FE22-5CB6-4049-92DF-DEFF275963A7}" emma:medium="tactile" emma:mode="ink">
          <msink:context xmlns:msink="http://schemas.microsoft.com/ink/2010/main" type="inkDrawing" rotatedBoundingBox="9879,7567 11715,8195 11546,8690 9710,8062" semanticType="callout" shapeName="Other"/>
        </emma:interpretation>
      </emma:emma>
    </inkml:annotationXML>
    <inkml:trace contextRef="#ctx0" brushRef="#br0">1803 914 438 0,'0'0'168'15,"9"-15"-4"1,-9 15-64-16,0 0-29 0,0-25-12 16,0 25-36-16,0 0-23 15,0 0 0-15,6-16 0 16,-6 16 0-16,0 0 0 16,0 0 0-16,0 0 0 15,0 0 0-15,0 0 0 16,0 0 0-16,0 0 0 15,0 0 0-15,0 0 0 0,0-15 0 16,0 15 0-16,-6-24 0 16,6 24 0-16,-9-25 0 15,4 9 0-15,5 16 0 16,-14-27 0-16,14 27 0 16,-18-33 0-16,10 17 0 0,-4-3 0 15,12 19 0-15,-23-29 0 16,11 12 0-16,-1-1 0 0,13 18 0 15,-27-27 0 1,27 27 0-16,-31-25 0 16,31 25 0-16,-31-24 0 31,15 15 0-31,-4-4 0 0,1 1 0 0,-2 2 0 16,-1-6 0-16,-1 2 0 15,-4 3 0 1,0-6 0-16,4 2 0 15,-3-3 0-15,3-1 0 0,-1 2 0 16,-1 2 0-16,5-8 0 16,-1 3 0-16,-2 1 0 0,0 1 0 15,3 4 0-15,-5-3 0 16,4 1 0-16,-1-1 0 16,-1 7 0-16,0-1 0 15,2-5 0-15,-2 0 0 16,-2 5 0-16,2-6 0 15,-4-3 0 1,-1 3 0-16,-1 1 0 16,3-2 0-16,1 5 0 15,-1 2 0-15,0-3 0 16,5 10 0-16,2-2 0 16,1 6 0-16,1-7 0 15,0 7 0-15,-1 0 0 16,-1-5 0-16,-1 5 0 0,-1 0 0 0,-4 0 0 15,-2 0 0-15,-3 5 0 16,0 6 0-16,-6-7 0 16,6 6 0-1,-1-3 0-15,2 5 0 0,3-2 0 16,-2-2 0-16,7 1 0 16,1-1 0-1,20-8 0-15,-29 12 0 16,29-12 0-16,-26 13 0 15,26-13 0-15,-27 12 0 16,27-12 0-16,-26 21 0 16,26-21 0-16,-27 25 0 15,27-25 0-15,-26 24 0 16,26-24 0-16,-29 20 0 0,29-20 0 16,-27 18 0-16,27-18 0 15,-24 10 0-15,24-10 0 16,-22 12 0-16,22-12 0 0,-16 14 0 15,16-14 0 1,0 0 0-16,0 0 0 16,-16 16 0-16,16-16 0 0,0 0 0 15,0 0 0-15,0 0 0 0,0 0 0 16,0 0 0-16,-14 13 0 16,14-13 0-16,0 0 0 15,0 0 0-15,-6-19 0 16,6-1 0-16,0 8 0 31,8-15 0-31,3 6 0 0,-11-15 0 16,21 14-84-16,-12-8-133 15,13 2-3-15,-4 0 5 16,7-3 0-16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29.522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227538A5-A19A-4E7A-A952-C9731143A5B3}" emma:medium="tactile" emma:mode="ink">
          <msink:context xmlns:msink="http://schemas.microsoft.com/ink/2010/main" type="inkDrawing" rotatedBoundingBox="10496,7220 11032,6276 11568,6580 11033,7524" semanticType="callout" shapeName="Other"/>
        </emma:interpretation>
      </emma:emma>
    </inkml:annotationXML>
    <inkml:trace contextRef="#ctx0" brushRef="#br0">118 997 496 0,'0'0'171'16,"-16"-10"-22"-16,16 10-56 15,0 0-17-15,0 0-38 16,-19-17-38-16,19 17 0 16,0 0 0-16,-17-16 0 15,17 16 0-15,-13-17 0 16,13 17 0-16,-14-18 0 0,14 18 0 16,-13-25 0-16,13 25 0 15,-10-33 0-15,5 14 0 16,5-1 0-16,-8 1 0 15,8-5 0-15,0-1 0 16,0-2 0-16,0 4 0 16,0-3 0-16,0-2 0 0,8 3 0 15,-3-5 0-15,1 3 0 16,0 1 0-16,0-4 0 16,3 3 0-16,1-4 0 0,0 5 0 15,1-5 0-15,0 8 0 31,3-8 0-31,-2 7 0 16,2-6 0-16,3 2 0 16,-1-1 0-16,3-2 0 0,1 0 0 15,1 5 0-15,4-2 0 16,-4 0 0-16,4 8 0 16,-2-2 0-16,-2 6 0 15,-1 2 0-15,2 8 0 16,-2 1 0-16,0 5 0 0,0 0 0 15,1 0 0-15,-1 0 0 16,0 0 0-16,0 0 0 16,-3 0 0-16,-17 0 0 15,26 0 0-15,-26 0 0 16,20 5 0-16,-20-5 0 16,0 0 0-1,12 21 0-15,-12-21 0 16,0 26 0-16,-8-10 0 15,8 1 0-15,-9 3 0 16,6-3 0-16,-6 1 0 16,0 1 0-16,1 1 0 0,8-20 0 15,-20 24 0-15,20-24 0 16,-12 26 0-16,12-26 0 16,-6 21 0-16,6-21 0 0,0 18 0 15,0-18 0-15,20 23 0 16,-20-23 0-16,24 25 0 15,-10-7 0-15,0-1 0 16,3 4 0-16,-2-1 0 16,-1 0 0-16,-3 4 0 0,-1 1 0 31,-4-3 0-31,-1 2 0 16,-5-3 0-16,0 0 0 15,0 1 0-15,0-5 0 16,-11 3 0-16,2-3 0 15,3 0 0-15,6-17 0 16,-26 30 0-16,26-30 0 0,-29 11 0 16,12-1 0-16,2-10 0 15,-7 0 0-15,-1 0 0 16,5-10 0-16,-8 8 0 16,3-4 0-16,-1-1 0 0,5 7 0 15,3-6 0-15,16 6 0 16,-21-6 0-16,21 6 0 15,0 0 0-15,0 0 0 16,-19 0 0-16,19 0 0 0,0 0 0 16,16 0 0-16,-16 0-72 15,0 0-146-15,0-27-2 16,0 27 0-16,13-30 2 31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58.846"/>
    </inkml:context>
    <inkml:brush xml:id="br0">
      <inkml:brushProperty name="width" value="0.03528" units="cm"/>
      <inkml:brushProperty name="height" value="0.03528" units="cm"/>
      <inkml:brushProperty name="color" value="#C00000"/>
      <inkml:brushProperty name="fitToCurve" value="1"/>
    </inkml:brush>
  </inkml:definitions>
  <inkml:traceGroup>
    <inkml:annotationXML>
      <emma:emma xmlns:emma="http://www.w3.org/2003/04/emma" version="1.0">
        <emma:interpretation id="{986CF0DA-64FF-46ED-8DDE-117136EAEE13}" emma:medium="tactile" emma:mode="ink">
          <msink:context xmlns:msink="http://schemas.microsoft.com/ink/2010/main" type="writingRegion" rotatedBoundingBox="6679,16010 23230,15526 23301,17974 6751,18457"/>
        </emma:interpretation>
      </emma:emma>
    </inkml:annotationXML>
    <inkml:traceGroup>
      <inkml:annotationXML>
        <emma:emma xmlns:emma="http://www.w3.org/2003/04/emma" version="1.0">
          <emma:interpretation id="{5204BAF2-229E-4568-83F9-0D7E30FF9A76}" emma:medium="tactile" emma:mode="ink">
            <msink:context xmlns:msink="http://schemas.microsoft.com/ink/2010/main" type="paragraph" rotatedBoundingBox="6679,16010 23230,15526 23301,17974 6751,184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95B0CC-22E7-4EF2-9B3E-30819388C215}" emma:medium="tactile" emma:mode="ink">
              <msink:context xmlns:msink="http://schemas.microsoft.com/ink/2010/main" type="line" rotatedBoundingBox="6679,16010 23230,15526 23301,17974 6751,18457"/>
            </emma:interpretation>
          </emma:emma>
        </inkml:annotationXML>
        <inkml:traceGroup>
          <inkml:annotationXML>
            <emma:emma xmlns:emma="http://www.w3.org/2003/04/emma" version="1.0">
              <emma:interpretation id="{35268793-47FC-447C-83F5-07DECC5ED9FC}" emma:medium="tactile" emma:mode="ink">
                <msink:context xmlns:msink="http://schemas.microsoft.com/ink/2010/main" type="inkWord" rotatedBoundingBox="6657,16077 14590,15729 14697,18173 6764,18521"/>
              </emma:interpretation>
              <emma:one-of disjunction-type="recognition" id="oneOf0">
                <emma:interpretation id="interp0" emma:lang="en-US" emma:confidence="0">
                  <emma:literal>heading-Cherri</emma:literal>
                </emma:interpretation>
                <emma:interpretation id="interp1" emma:lang="en-US" emma:confidence="0">
                  <emma:literal>heading-Cheri</emma:literal>
                </emma:interpretation>
                <emma:interpretation id="interp2" emma:lang="en-US" emma:confidence="0">
                  <emma:literal>heading-Cheri,</emma:literal>
                </emma:interpretation>
                <emma:interpretation id="interp3" emma:lang="en-US" emma:confidence="0">
                  <emma:literal>heading-Cheri.</emma:literal>
                </emma:interpretation>
                <emma:interpretation id="interp4" emma:lang="en-US" emma:confidence="0">
                  <emma:literal>heading-Sheri</emma:literal>
                </emma:interpretation>
              </emma:one-of>
            </emma:emma>
          </inkml:annotationXML>
          <inkml:trace contextRef="#ctx0" brushRef="#br0">3345 876 628 0,'31'-11'196'0,"9"11"-16"15,-9-18-161-15,9 8-19 16,-5 1 0-16,-6-3 0 0,3 18-61 16,-32-6-68-16,32-4-60 15,-32 4-2-15,17 13 32 16,-17-13 83-16,-6 18 50 15,6 2 42-15,0-20 48 16,-11 28 60-16,11-28 64 16,0 27 5-1,0-27-27-15,26 22-86 0,-26-22-80 16,36 10 0-16,-13-10 0 16,3 0 0-16,-2 0 0 15,-2 0 0-15,-2 0 0 16,-20 0 0-16,20-5-197 15,-20 5-5-15,0 0 0 16,0 0-3-16,0 0 3 0</inkml:trace>
          <inkml:trace contextRef="#ctx0" brushRef="#br0" timeOffset="7956.0625">4499-582 179 0,'0'0'135'0,"0"0"1"16,-23-12-35-16,23 12-23 15,-21 12-9-15,16 3-6 16,-15-9-9-16,11 14-6 0,-13-3-7 0,12 8-5 16,-15-3-7-16,10 9-2 15,-11-3-5 1,6 14-17-16,-6 1-5 16,4 9 0-16,-4 2 0 0,2 6 0 15,-4 7 0-15,5 7 0 31,-2 1 0-31,2 8 0 0,0-7 0 16,3 8 0-16,4 1 0 16,-1 4 0-16,3 1 0 15,8-4 0-15,-2 0 0 16,8-1 0-16,0-3 0 16,5 0 0-16,2-1 0 0,6-11 0 15,-4-1 0-15,8 1 0 16,1-6 0-16,1-5 0 15,2 7 0-15,2-25 0 16,3 12 0-16,-1-8 0 0,2 21 0 16,2-25 0-1,-1 1 0-15,-3-20 0 16,10 12 0 0,-12-9 0-16,20 2-85 0,-16-22-115 15,12-11-5-15,-15 6 7 16,12-14-3-16</inkml:trace>
          <inkml:trace contextRef="#ctx0" brushRef="#br0" timeOffset="1875.6451">4794 295 437 0,'0'-40'174'16,"7"5"6"-16,-7-12-108 31,5 22-13-31,-5-10-14 0,6 8 0 15,-6-3-34-15,0 12-11 16,0-4 0-16,0 22 0 16,0-26 0-16,0 26 0 15,0 0 0-15,0 0 0 0,0 0 0 32,0 0 0-32,-20 28 0 0,14 1 0 0,0 5 0 15,-2 9 0-15,-1 6 0 16,0 9 0-16,0 9 0 15,1 12 0-15,0 2 0 16,-1-1 0-16,0 2 0 16,3-6 0-16,1-3 0 0,5-14 0 31,-7-17 0-31,7-9 0 16,0-33 0-16,9 18 0 15,-9-18 0-15,23-35 0 16,-6 2 0-16,3-4 0 0,3-6 0 15,3 0 0-15,3 0 0 16,-5 10 0-16,4 5 0 16,-5 14 0-16,2 14 0 15,-10 9 0-15,2 15 0 0,0 9 0 16,-4 2 0-16,1 2 0 16,5 4 0-16,1-4 0 15,1-9 0-15,5-6 0 16,3-7 0-16,4-3 0 15,-3-12 0 1,2 0 0-16,2-12 0 16,-9-1 0-16,-1-8 0 15,-4-3 0-15,-4-3 0 0,-6 0 0 16,0 1 0 0,-10 4 0-16,0 2 0 15,0 20 0-15,-14-17 0 16,14 17 0-16,-26 9 0 0,10 3 0 0,-1 4 0 15,1 5 0-15,3 4 0 16,6-6 0-16,7 8 0 16,0-3 0-16,7-3 0 15,6 2 0-15,2-2 0 16,0-2 0-16,2-7 0 16,2 4 0-16,-1-7 0 0,-3-2 0 15,4-1 0-15,-19-6 0 16,37 0-23-16,-37 0-184 15,32 0 2-15,-32 0-3 16,34-17 9-16</inkml:trace>
          <inkml:trace contextRef="#ctx0" brushRef="#br0" timeOffset="2345.9995">5679 787 296 0,'17'-25'155'0,"-2"-4"8"16,-4-4-56-16,7 11-30 15,-18-13-8 1,19 15-9-16,-19-7-10 0,0 27-9 16,0-37-36-16,0 37-5 0,-20-11 0 15,20 11 0-15,-26 15 0 32,14 3 0-32,-5 0 0 15,6 6 0-15,-1 1 0 16,4 1 0-16,2 3 0 0,6-2 0 15,0-3 0 1,0-3 0-16,8-1 0 0,-1 1 0 16,-7-21 0-16,22 23 0 15,-22-23 0-15,23 14 0 16,-23-14 0-16,24-6 0 16,-24 6 0-16,22-27 0 15,-13 13 0-15,-9 14 0 16,14-31 0-16,-14 31 0 0,11-20 0 15,-11 20 0-15,0 0 0 16,0 0 0-16,15 22 0 16,-15-4 0-16,9-1 0 0,-9 0 0 15,9 3 0-15,-4-4 0 16,-5-16 0-16,12 23 0 31,5 2 0-31,-17-25-27 0,17 11-173 16,-17-11-1-16,21 12 3 15,-21-12 2-15,22 0 16 16</inkml:trace>
          <inkml:trace contextRef="#ctx0" brushRef="#br0" timeOffset="2997.0645">6043 706 324 0,'0'-16'159'0,"0"16"3"15,0-31-76-15,0 31-13 16,0 0-7-16,-9 15-15 16,9-15-12-16,-8 38-6 0,8-19-5 15,0 19-26-15,6-15-2 16,5 13 0-16,-1-17 0 16,9 4 0-1,-2-6 0-15,4-5 0 16,1-12 0-16,-2 0 0 15,3-11 0-15,1-5 0 16,-1-3 0-16,2-6 0 16,-1-14 0-16,1-2 0 0,-5-7 0 15,3-4 0-15,-3 0 0 16,-2-6 0-16,-1 0 0 16,0 0 0-16,-3 7 0 15,1 4 0-15,-1 6 0 16,-3 5 0-16,-1 11 0 0,0 11 0 15,-10 14 0-15,0 0 0 16,0 0 0-16,6 31 0 0,-6 0 0 16,-9 6 0-1,9 2 0-15,-8 2 0 16,8-3 0-16,0 1 0 16,9-4 0-1,5 8 0-15,4-12 0 0,7-4 0 16,4 2 0-16,5-4 0 15,3 1 0-15,3-5 0 16,1-3 0-16,0-9 0 16,-1 5 0-16,3-6 0 15,-3 3 0-15,-2-2 0 16,1-9 0-16,-4 11 0 0,-1-1 0 16,-5-10 0-16,2 15 0 15,-11-15 0-15,10 16 0 16,-30-16-133-16,39 9-77 15,-39-9-2-15,26 0 4 16,-26 0 4-16</inkml:trace>
          <inkml:trace contextRef="#ctx0" brushRef="#br0" timeOffset="3651.087">7143 479 403 0,'0'0'152'0,"0"0"-1"16,0 0-95-16,0 0-14 15,0 0-4-15,0 0-5 16,0 0-2-16,0 0 4 31,0 25 1-31,0-25 1 0,0 25-28 16,0-25-9-16,0 44 0 15,0-19 0-15,0 10 0 16,0 0 0-16,0 2 0 0,0 2 0 16,0 4 0-16,8-2 0 15,1-6 0-15,0-3 0 16,3-4 0-16,4-7 0 16,2-2 0-16,2-15 0 0,0-4 0 15,1 0 0-15,-1-10 0 16,3 1 0-16,-3-1 0 15,-4-4 0-15,-16 14 0 16,26-19 0-16,-26 19 0 16,24-9 0-1,-24 9 0-15,28 9 0 16,-28-9 0-16,29 14 0 16,-29-14 0-16,31 21 0 15,-14-15 0-15,-17-6 0 16,24 11 0-16,-24-11 0 15,23 0 0-15,-23 0 0 16,20-6 0-16,0 11 0 0,-20-5-185 16,18-12-11-16,-10-5-3 15,-8 17 6-15,20-22 4 16</inkml:trace>
          <inkml:trace contextRef="#ctx0" brushRef="#br0" timeOffset="4321.8861">7296 239 549 0,'-30'-51'182'16,"0"-4"0"-16,15 23-95 0,-9-9-64 16,19 18-23-16,-4-4 0 15,3 3 0-15,6 24 0 16,-8-37-159-16,8 37-22 16,0-28-4-16,0 28 0 15,-8-30-5-15</inkml:trace>
          <inkml:trace contextRef="#ctx0" brushRef="#br0" timeOffset="4153.1897">7766 717 415 0,'0'-20'173'0,"0"20"-1"16,0-40-66-16,0 40-26 15,-5-30-9-15,5 30-65 16,0 0-6-16,-18-10 0 31,18 10 0-31,-19 10 0 0,19-10 0 16,-13 18 0-16,13-18 0 15,0 18 0-15,0-18 0 16,0 0 0-16,13 11 0 0,-13-11 0 16,22-15 0-16,-22 15 0 15,26-12 0-15,-26 12 0 16,29-5 0-16,-29 5 0 0,29 17 0 16,-15 4 0-16,1 10 0 15,1 7 0-15,-4 4 0 16,5 5 0-16,-6 3 0 15,-1 0 0-15,-10-6 0 16,11 9 0-16,-11-17 0 31,6-2 0-31,-6-3 0 0,0-11 0 16,0-20 0-16,-6 23 0 16,6-23 0-16,0 0 0 15,0 0 0-15,-11-23 0 16,11 7 0-16,-12-2 0 15,12 18 0-15,-20-39 0 0,20 39 0 16,-37-49 0-16,22 23-35 16,-19-19-180-16,4 9 3 15,-13-19 5-15,1 2 6 16</inkml:trace>
          <inkml:trace contextRef="#ctx0" brushRef="#br0" timeOffset="-3248.3564">165 212 371 0,'-5'-31'167'0,"-1"1"11"15,-2-6-87-15,8 20-19 16,-6-19-13-16,6 35-7 16,-8-41-19-1,8 41-33-15,-7-23 0 16,7 23 0-16,0 0 0 15,0 0 0-15,-22 10 0 16,15 6 0-16,0 7 0 16,1 8 0-16,-1 2 0 0,0 5 0 15,1 0 0 1,3 7 0-16,-6 7 0 0,3 6 0 16,1 2 0-16,-2 8 0 15,-3 8 0-15,7 8 0 0,-4-4 0 16,4-3 0-1,3 0 0-15,-8-3 0 16,8-10 0-16,0-6 0 16,0-9 0-16,0-4 0 0,0-7 0 0,0-8 0 15,0-7 0-15,0-3 0 16,0-20 0-16,0 19 0 16,0-19 0-16,0 0 0 15,9-16 0-15,-9 16 0 16,9-37 0-16,1 10 0 31,0-1 0-31,4-6 0 0,5-1 0 16,2 3 0-16,7-10 0 15,2 2 0-15,1 8 0 16,1-4 0-16,4 6 0 16,-4 9 0-16,0 0 0 15,-3 11 0-15,-1 10 0 16,-7-7 0-16,1 16 0 0,-4 4 0 15,-1 7 0-15,-5-3 0 16,-3 7 0-16,1-1 0 16,-7 0 0-16,-3 12 0 15,7-7 0-15,-7 9 0 0,0-8 0 16,0 4 0-16,0 5 0 31,0-2 0-31,0-6 0 0,0 0 0 16,10-3 0-16,-10-27 0 15,13 25-24-15,-13-25-191 16,19 7 2-16,-19-7-4 16,20 0 7-16</inkml:trace>
          <inkml:trace contextRef="#ctx0" brushRef="#br0" timeOffset="-2747.5956">639 1241 359 0,'0'0'168'0,"15"-12"1"0,2 12-88 16,-9-25-13-16,15 20-4 15,-13-25-20-15,16 15-10 16,-10-24-1-16,11 7-30 16,-13-5-3-16,6 10 0 0,-6-4 0 31,0 6 0-31,-5 0 0 15,0 8 0-15,-9 1 0 16,0 16 0-16,0-23 0 16,0 23 0-16,-17-10 0 0,17 10 0 15,-18 0 0-15,18 0 0 16,-23 14 0-16,23-14 0 16,-25 21 0-16,25-21 0 15,-20 26 0-15,8-11 0 16,12-15 0-16,-15 34 0 0,6-14 0 15,2-8 0-15,7 13 0 16,0-3 0-16,0 3 0 16,0 9 0-16,7-8 0 15,2 5 0-15,-6-9 0 16,5 3 0-16,1-6 0 16,-9-19 0-1,15 27 0-15,-15-27 0 16,25 8 0-16,-25-8 0 15,30 6 0-15,-30-6-128 16,28 6-76-16,-28-6-5 16,35 8 3-16,-16-3 5 0</inkml:trace>
          <inkml:trace contextRef="#ctx0" brushRef="#br0" timeOffset="-1992.8694">1325 1019 410 0,'7'-32'174'0,"-7"11"-13"0,0 21-84 16,-6-22-9-16,6 22-15 15,-11-21-13-15,11 21-6 16,-15-18-28-16,15 18-6 16,-26-6 0-16,26 6 0 0,-29 0 0 15,13 10 0-15,0-2 0 16,16-8 0-16,-31 23 0 15,31-23 0-15,-29 30 0 16,18-12 0-16,3 2 0 0,2 0 0 16,6 4 0-16,-6-4 0 15,6 11 0-15,0 1 0 16,6-1 0-16,0 0 0 16,2-2 0-1,0-1 0-15,4-9 0 16,-3 6 0-16,-9-25 0 15,25 23 0-15,-8-23 0 16,3-6 0-16,-20 6 0 16,30-24 0-16,-11 11 0 15,-1-12 0-15,0 3 0 16,-2-10 0-16,2 0 0 0,-4 5 0 16,3 2 0-16,-5 2 0 15,2 1 0-15,-14 22 0 16,17-36 0-16,-17 36 0 15,9-15 0-15,-9 15 0 16,0 0 0-16,0 15 0 0,0 2 0 16,0 3 0-16,0 5 0 15,0 1 0-15,-3-2 0 16,3 3 0-16,0-3 0 0,0-5 0 16,0-19 0-16,0 21 0 31,0-21 0-31,0 0 0 15,18 24-34-15,-18-24-173 16,0 0 12-16,22 0-8 0,-22 0 11 16,21 0 1-16</inkml:trace>
          <inkml:trace contextRef="#ctx0" brushRef="#br0" timeOffset="-1022.6702">1628 1092 436 0,'0'0'156'0,"0"0"-8"0,-18-15-101 31,18 15-8-31,0 0-5 16,-14 19-6-16,14-19-3 15,-7 39 7-15,7-39-6 16,-10 37 3-16,4-15-6 0,6 4-23 16,0 1 0-16,0 0 0 15,0-3 0-15,0-9 0 16,6 9 0-16,0-6 0 0,-6-18 0 16,17 31 0-16,-17-31 0 15,17 13 0-15,-17-13 0 16,22 6 0-16,-22-6 0 15,23-16 0-15,-23 16 0 16,26-27 0-16,-14 9 0 16,5-5 0-16,-3-4 0 0,0-10 0 15,2 0 0-15,4-6 0 16,-3-4 0-16,3 5 0 16,0-7 0-16,-1-7 0 15,-3 0 0-15,4 5 0 16,-1-6 0-16,-2-1 0 31,-5-6 0-31,-1-4 0 0,-2 1 0 16,2 3 0-16,-4 7 0 15,-2 3 0-15,3 7 0 16,-5 12 0-16,-3 7 0 0,6 12 0 16,-6 16 0-16,0 0 0 15,0 0 0-15,0 0 0 16,-14 25 0-16,6-6 0 0,1 6 0 15,-3 8 0-15,1 0 0 16,3 10 0-16,0 0 0 16,-2 4 0-16,8 8 0 15,-6 3 0-15,6 3 0 16,0-2 0-16,0 4 0 16,0-8 0-1,0 1 0-15,6-10 0 16,2-7 0-16,-8-8 0 15,11-11 0-15,-11-20 0 16,12 17 0-16,-12-17 0 16,18 0 0-16,-18 0 0 15,25-22 0-15,-25 22 0 16,28-27 0-16,-12 21 0 0,1-3 0 16,2 5 0-16,-2 4 0 15,1 0 0-15,2 4 0 16,1 5 0-16,-1-3 0 15,3 6 0-15,-3-3 0 0,2 0 0 16,-2-9 0-16,3 12 0 16,3-12 0-16,0 0 0 0,3 7 0 15,-1-7 0-15,4-9 0 16,-3 6 0-16,6 3 0 16,-12-19 0-16,8 19-49 15,-13-12-167-15,2 1 0 16,-20 11-5-16,22-23 7 31</inkml:trace>
          <inkml:trace contextRef="#ctx0" brushRef="#br0" timeOffset="-891.3244">2518 734 519 0,'-18'-15'163'15,"-4"-14"-28"-15,13 3-267 16,9 26-29-16,-27-17-5 0,27 17-3 15,0 0-5-15</inkml:trace>
          <inkml:trace contextRef="#ctx0" brushRef="#br0" timeOffset="-358.4126">2652 694 519 0,'0'28'177'0,"0"-28"-8"16,4 48-131-16,-4-31-4 0,8 15-6 16,-8-12-10-16,17 4 4 15,-17-24-4-15,29 13-18 16,-29-13 0-16,34-27 0 0,-16 6 0 15,4-6 0-15,-1 1 0 16,4 5 0 0,-5-2 0-1,1 13 0-15,-2 10 0 16,-2 12 0-16,1 5 0 0,-1 18 0 16,-5 5 0-16,0 11 0 15,2 13 0-15,-2 10 0 16,1 0 0-16,-3 0 0 15,4 5 0-15,-3-9 0 16,-5-4 0-16,3-8 0 0,-9-18 0 16,0-10 0-16,0-8 0 15,-9-5 0-15,9-17 0 16,-24 6 0-16,7-6 0 16,17 0 0-16,-29-12 0 15,29 12 0-15,-27-11 0 16,27 11 0-16,-13-18 0 0,13 18 0 15,0-22 0-15,0-5 0 16,13 12-217-16,-6-20 0 16,9 12-2-16,-3-11 7 0</inkml:trace>
        </inkml:traceGroup>
        <inkml:traceGroup>
          <inkml:annotationXML>
            <emma:emma xmlns:emma="http://www.w3.org/2003/04/emma" version="1.0">
              <emma:interpretation id="{E4FC636D-6118-47FD-9019-D8D24399A7D6}" emma:medium="tactile" emma:mode="ink">
                <msink:context xmlns:msink="http://schemas.microsoft.com/ink/2010/main" type="inkWord" rotatedBoundingBox="15507,16020 17985,16033 17975,17923 15497,17910"/>
              </emma:interpretation>
              <emma:one-of disjunction-type="recognition" id="oneOf1">
                <emma:interpretation id="interp5" emma:lang="en-US" emma:confidence="1">
                  <emma:literal>+2)</emma:literal>
                </emma:interpretation>
                <emma:interpretation id="interp6" emma:lang="en-US" emma:confidence="0">
                  <emma:literal>+2]</emma:literal>
                </emma:interpretation>
                <emma:interpretation id="interp7" emma:lang="en-US" emma:confidence="0">
                  <emma:literal>+2</emma:literal>
                </emma:interpretation>
                <emma:interpretation id="interp8" emma:lang="en-US" emma:confidence="0">
                  <emma:literal>+22)</emma:literal>
                </emma:interpretation>
                <emma:interpretation id="interp9" emma:lang="en-US" emma:confidence="0">
                  <emma:literal>+2))</emma:literal>
                </emma:interpretation>
              </emma:one-of>
            </emma:emma>
          </inkml:annotationXML>
          <inkml:trace contextRef="#ctx0" brushRef="#br0" timeOffset="6555.5164">10471 497 708 0,'5'-19'188'0,"-5"-12"-61"16,0 31-127 0,0-33 0-16,0 33 0 15,0-30 0-15,0 30 0 16,0 0 0-16,0 0 0 0,0 0 0 15,0 0 0-15,-25 13 0 16,16 5 0-16,-7 8 0 0,1 3 0 16,-6 5 0-16,-2 8 0 15,-7-1 0-15,4 1 0 16,-4-3 0-16,2-2 0 16,-1-8 0-16,1-2 0 15,2-9 0-15,3-8 0 16,2-10 0-1,1 0 0-15,1-8 0 16,2-4 0-16,1-8 0 16,2-5 0-16,-3-2 0 15,2 0 0-15,2-6 0 16,1 2 0-16,3 4 0 16,1 4 0-16,3 2 0 15,5 5 0-15,0 16 0 0,0-21 0 16,0 21 0-16,24 7 0 15,-24-7 0-15,32 33 0 16,-12-8 0-16,6 7 0 16,3-4 0-16,0 6 0 0,2 0 0 15,3-3 0-15,1 5 0 32,2-5 0-32,-1-4 0 0,1 2 0 15,-5-5 0-15,1 2 0 16,-4-12 0-16,-2 4 0 15,-3-7 0-15,-5-5 0 16,1 1 0-16,-20-7 0 16,30 0 0-16,-30 0 0 15,19 0 0-15,-23-21 0 0,4 21-72 16,0 0-147-16,0 0 7 16,-9-31-3-16,1 18 7 15</inkml:trace>
          <inkml:trace contextRef="#ctx0" brushRef="#br0" timeOffset="9056.6587">10991-440 438 0,'15'6'165'0,"-4"18"2"15,-11 0-70-15,25 29 4 16,-16-5-46-16,12 21-55 16,-8 5 0-16,8 12 0 15,-6-1 0-15,4 13 0 0,-5-7 0 16,4 5 0-16,-6-2 0 15,4 8 0-15,-6-12 0 16,1 1 0-16,-6-1 0 16,2-1 0-16,-7-5 0 0,10-3 0 15,-10-11 0 1,0-6 0 0,0-4 0-16,4-10 0 15,-4-1 0-15,0-19 0 16,0-1 0-16,0-10 0 0,-6 1 0 15,6-20 0-15,-11 17 0 16,11-17 0-16,-16 8 0 16,-1-8 0-1,17 0 0-15,-26-6-24 0,7-4-190 0,-7-13 9 16,2 10-12-16,-10-24 11 16</inkml:trace>
          <inkml:trace contextRef="#ctx0" brushRef="#br0" timeOffset="5202.5947">8785 808 754 0,'0'0'202'31,"-13"-35"-135"-31,13 35-67 0,0-23 0 16,0 23 0-16,22-16 0 16,-5 16 0-16,-2-3 0 15,7 3 0-15,2 3 0 16,5-3 0-16,-3 8 0 15,2-8 0-15,-2 0 0 0,-3 0 0 16,-1 0 0-16,-4-11 0 16,0 11 0-16,-18 0 0 15,20-9 0-15,-20-8 0 0,0 17-134 16,0 0-63-16,0 0 0 16,0-21 7-16,0 21 6 15</inkml:trace>
          <inkml:trace contextRef="#ctx0" brushRef="#br0" timeOffset="5539.5139">8993 472 526 0,'0'0'168'0,"-18"-4"-5"0,18 4-94 16,0 29-8-16,0-29-25 15,-5 41-36-15,5-17 0 16,0 10 0-16,-9-7 0 16,9 4 0-16,-6-5 0 15,6 6 0-15,0-10 0 0,0 8 0 16,0-9 0-16,0 1 0 31,0-1 0-31,0-2 0 16,9-3 0-16,-9-1 0 15,6 2 0-15,-6-17 0 0,0 22 0 16,0-22 0-16,0 19 0 16,0-19 0-16,0 0-167 15,-6 18-22-15,6-18 3 0,8 19 0 16,-8-19 8-16</inkml:trace>
        </inkml:traceGroup>
        <inkml:traceGroup>
          <inkml:annotationXML>
            <emma:emma xmlns:emma="http://www.w3.org/2003/04/emma" version="1.0">
              <emma:interpretation id="{F2E5E463-6D65-4C39-BF44-1E89327DA6E6}" emma:medium="tactile" emma:mode="ink">
                <msink:context xmlns:msink="http://schemas.microsoft.com/ink/2010/main" type="inkWord" rotatedBoundingBox="18783,16618 20644,16564 20669,17390 18807,17445"/>
              </emma:interpretation>
              <emma:one-of disjunction-type="recognition" id="oneOf2">
                <emma:interpretation id="interp10" emma:lang="en-US" emma:confidence="1">
                  <emma:literal>mod</emma:literal>
                </emma:interpretation>
                <emma:interpretation id="interp11" emma:lang="en-US" emma:confidence="0">
                  <emma:literal>moil</emma:literal>
                </emma:interpretation>
                <emma:interpretation id="interp12" emma:lang="en-US" emma:confidence="0">
                  <emma:literal>moot</emma:literal>
                </emma:interpretation>
                <emma:interpretation id="interp13" emma:lang="en-US" emma:confidence="0">
                  <emma:literal>most</emma:literal>
                </emma:interpretation>
                <emma:interpretation id="interp14" emma:lang="en-US" emma:confidence="0">
                  <emma:literal>Mod</emma:literal>
                </emma:interpretation>
              </emma:one-of>
            </emma:emma>
          </inkml:annotationXML>
          <inkml:trace contextRef="#ctx0" brushRef="#br0" timeOffset="10977.4846">12107 408 623 0,'-5'-15'178'16,"-1"-5"5"-16,6 20-144 15,-6-19-39-15,6 19 0 16,0 0 0-16,0 0 0 16,0 0 0-16,0 0 0 15,0 17 0-15,4 0 0 0,-4 5 0 16,0 9 0-16,0 0 0 15,0 7 0-15,0-2 0 0,0 2 0 16,-4-1 0-16,4-1 0 16,-8 1 0-1,8-3 0-15,-8-8 0 32,8-3 0-32,0-2 0 0,0-21 0 0,0 30 0 15,0-30 0-15,0 0 0 16,0 0 0-1,20 7 0-15,-20-7 0 16,16-16 0-16,-16 16 0 0,16-38 0 16,-5 12 0-16,0 1 0 15,6-9 0-15,0 1 0 0,3-1 0 16,0 1 0 0,4 0 0-16,2 6 0 0,2-4 0 15,-2 6 0-15,0 6 0 16,-1-1 0-16,-1 3 0 15,-4 5 0-15,-20 12 0 16,25-6 0 0,-25 6 0-16,0 0 0 15,16 33 0-15,-16-17 0 16,0 9 0-16,0-4 0 16,0 7 0-16,0-1 0 0,0 1 0 15,5-2 0-15,-5-4 0 16,0 0 0-1,0-22 0-15,6 26 0 0,-6-26 0 0,0 0 0 16,22 5 0-16,-22-5 0 16,26-21 0-16,-9 4 0 15,3-1 0-15,3 1 0 16,-2 0 0-16,2 1 0 16,2 6 0-16,-2 10 0 15,-2 0 0 1,-1 10 0-16,-1 7 0 15,-6 4 0-15,1 5 0 16,-6 3 0-16,0-4 0 16,-8 2 0-16,7-2 0 15,-7-4 0-15,0-21 0 16,5 25 0-16,-5-25 0 16,0 0 0-16,7 18 0 0,-7-18 0 15,0 0 0-15,30 9 0 16,-30-9-167-16,23 9-29 15,-23-9 1-15,29 6 10 0</inkml:trace>
          <inkml:trace contextRef="#ctx0" brushRef="#br0" timeOffset="11432.4993">13096 629 529 0,'8'-33'167'16,"0"10"2"-16,-8-8-47 15,0 31-86-15,0-29-36 32,0 29 0-32,0 0 0 0,-25-8 0 15,25 8 0-15,-23 17 0 16,23-17 0-16,-26 26 0 16,15-6 0-16,7 2 0 15,-4 2 0-15,8 1 0 16,6-1 0-16,5 4 0 15,-1-7 0-15,6-5 0 0,1-7 0 16,4-9 0-16,-2 0 0 0,-1-6 0 16,-1-10 0-16,-2-2 0 15,-4-5 0 1,0 4 0 0,-4-3 0-16,0 1 0 0,-7 5 0 15,0-5 0 1,0 21 0-16,0-33 0 0,0 33 0 15,-11-21 0-15,11 21 0 16,-9-20 0-16,9 20 0 16,0 0 0-16,0 0 0 15,-14-19 0-15,14 19 0 16,0 0-192-16,18 17-5 16,-18-17 5-16,0 0 6 0</inkml:trace>
          <inkml:trace contextRef="#ctx0" brushRef="#br0" timeOffset="12033.594">13366 452 435 0,'0'0'150'15,"28"-31"6"1,-28 31-69-16,14-34 0 0,-14 34-14 16,6-24-38-16,-6 24-35 15,0 0 0-15,-17 0 0 16,17 0 0-16,-23 33 0 15,9-14 0-15,6 13 0 16,-1 1 0-16,9 6 0 16,0-6 0-16,5 4 0 0,7-3 0 15,5-3 0-15,3-1 0 16,6-3 0-16,-3-17 0 16,5-1 0-16,-1-9 0 15,-1-8 0-15,0-2 0 16,2-18 0-16,-6-11 0 15,2-7 0-15,2-1 0 0,-4-7 0 16,-2-3 0-16,0-1 0 16,-1-2 0-16,-2 3 0 15,-3 10 0-15,-2 3 0 0,-2 7 0 16,-3 12 0 0,-1 8 0-16,-6 17 0 15,0 0 0 1,0 0 0-16,-6 31 0 15,6-3 0-15,0 8 0 0,-6 4 0 16,6 1 0-16,0 6 0 16,9-1 0-16,1-1 0 15,-3-8 0-15,1 10 0 16,-2-6 0-16,0-3 0 16,-6 3 0-16,8-7 0 0,-8-2 0 15,0-1 0-15,0-8 0 16,0-2 0-16,6 1 0 15,-6-7 0-15,12 6 0 16,-12-21 0-16,23 40 0 16,-23-40-60-16,23 35-150 15,-23-35-4 1,34 31 6-16</inkml:trace>
        </inkml:traceGroup>
        <inkml:traceGroup>
          <inkml:annotationXML>
            <emma:emma xmlns:emma="http://www.w3.org/2003/04/emma" version="1.0">
              <emma:interpretation id="{398B743B-5CFF-4F6D-8720-A8A5B1F214F1}" emma:medium="tactile" emma:mode="ink">
                <msink:context xmlns:msink="http://schemas.microsoft.com/ink/2010/main" type="inkWord" rotatedBoundingBox="21505,16379 23253,16328 23287,17473 21539,17524"/>
              </emma:interpretation>
              <emma:one-of disjunction-type="recognition" id="oneOf3">
                <emma:interpretation id="interp15" emma:lang="en-US" emma:confidence="0">
                  <emma:literal>360</emma:literal>
                </emma:interpretation>
                <emma:interpretation id="interp16" emma:lang="en-US" emma:confidence="0">
                  <emma:literal>3500</emma:literal>
                </emma:interpretation>
                <emma:interpretation id="interp17" emma:lang="en-US" emma:confidence="0">
                  <emma:literal>3900</emma:literal>
                </emma:interpretation>
                <emma:interpretation id="interp18" emma:lang="en-US" emma:confidence="0">
                  <emma:literal>3800</emma:literal>
                </emma:interpretation>
                <emma:interpretation id="interp19" emma:lang="en-US" emma:confidence="0">
                  <emma:literal>350</emma:literal>
                </emma:interpretation>
              </emma:one-of>
            </emma:emma>
          </inkml:annotationXML>
          <inkml:trace contextRef="#ctx0" brushRef="#br0" timeOffset="12936.3707">14878 69 876 0,'0'-24'147'15,"0"24"-147"-15,0-33 0 16,0 33 0-16,10-33 0 0,-10 33 0 15,14-30 0-15,-14 30 0 16,12-19 0-16,-12 19 0 16,0 0 0-1,22-9 0-15,-22 9 0 16,20 3 0-16,-20-3 0 16,24 13 0-16,-24-13 0 15,25 15 0-15,-25-15 0 16,23 19 0-16,-23-19 0 15,18 25 0-15,-18-25 0 16,8 27 0-16,-8-9 0 16,0 0 0-16,-8 4 0 0,8 8 0 15,-9-7 0-15,9 10 0 16,0 1 0-16,0 2 0 16,8-1 0-16,-2 8 0 15,5-1 0-15,-2 4 0 16,3 2 0-16,-3 5 0 0,2 1 0 15,-3 0 0-15,-2 4 0 0,-6-7 0 32,6 5 0-17,-6-4 0-15,-8-5 0 0,1-10 0 16,-4-4 0-16,0-2 0 16,-4-6 0-16,0-6 0 15,-4-9 0-15,2-1 0 16,-1-2 0-16,-1-7 0 0,3 0 0 15,-3 0 0-15,4-13 0 16,-2 3 0-16,17 10 0 16,-29-18 0-16,29 18 0 15,-31-25 0-15,31 25 0 16,-20-18-35-16,20 18-183 16,-29-19-2-16,29 19 6 0</inkml:trace>
          <inkml:trace contextRef="#ctx0" brushRef="#br0" timeOffset="14021.3485">15821-82 748 0,'0'0'194'15,"-9"-21"-113"-15,9 21-81 0,-21 0 0 16,21 0 0-16,-28 8 0 15,28-8 0-15,-32 19 0 16,13-5 0 0,-2 3 0-16,1-1 0 0,-5 3 0 0,5 7 0 15,-3-3 0-15,3 12 0 16,-3 4 0-16,3 8 0 16,-4 5 0-1,4 8 0-15,-2 4 0 0,4 12 0 16,3-3 0-16,4 4 0 15,5-6 0 1,6-4 0-16,9-5 0 16,3-5 0-16,8-16 0 15,6-8 0-15,5-19 0 16,1-7 0-16,2-7 0 16,1-15 0-16,-3-6 0 15,-1-8 0-15,-3 0 0 0,-7-4 0 16,-2 4 0-16,-9 1 0 15,-2 3 0-15,-8 7 0 16,0 18 0-16,0-23 0 16,0 23 0-16,-20 0 0 0,20 0 0 15,-21 0 0-15,21 0 0 16,-19 8 0 0,19-8 0-16,-17 0 0 0,17 0 0 0,0 0 0 15,0 0 0-15,0 0 0 16,0 0 0-16,0 0 0 15,0 0 0-15,0 0-151 16,0 0-52-16,0 0-1 16,23-9 6-16</inkml:trace>
          <inkml:trace contextRef="#ctx0" brushRef="#br0" timeOffset="14738.5877">16165 182 753 0,'0'0'199'15,"0"-32"-128"1,0 32-71-16,-11-20 0 16,11 20 0-16,-20 0 0 0,20 0 0 15,-32 25 0-15,15-5 0 16,-1 3 0-16,2 8 0 16,1 2 0-16,3 8 0 15,1-6 0-15,5 8 0 16,6 1 0-16,0 11 0 0,0 3 0 15,8-6 0-15,-1 1 0 16,7 0 0-16,1-1 0 16,2-5 0-16,3-7 0 15,5-5 0-15,-2-10 0 16,4-3 0-16,3-3 0 16,-3-9 0-16,-1-10 0 0,2-8 0 15,1-3 0-15,-1-11 0 16,-1-1 0-16,-1-6 0 15,0-11 0-15,-3 6 0 16,-1-7 0-16,-2 3 0 0,-3-8 0 16,-2-3 0-16,-4 3 0 31,3-2 0-31,-10-1 0 16,-4-9 0-16,0 2 0 0,0 4 0 15,0-3 0-15,-12 5 0 16,1-1 0-16,-4 4 0 15,0 7 0-15,-2-1 0 16,1 8 0-16,-1 3 0 16,2 12 0-16,1 0 0 0,14 18 0 15,-23-29 0-15,23 29 0 16,-18-12 0-16,18 12 0 16,-19 0 0-16,19 0 0 15,-21-9 0-15,21 9 0 16,-31 0 0-16,31 0-95 15,-27 4-117 1,27-4 5-16,-33 0 0 16</inkml:trace>
          <inkml:trace contextRef="#ctx0" brushRef="#br0" timeOffset="16602.2769">15557 687 260 0,'0'0'127'0,"0"0"10"16,0 0-46-16,0 0 1 15,0 0 3-15,19 14-12 16,-19-14-12-16,0 0-8 0,0 0-59 31,17 0-4-31,-17 0 0 16,0 0 0-16,15 0 0 15,-15 0 0-15,0 0 0 16,23-11 0-16,-23 11 0 0,11-16 0 16,-11 16 0-16,9-19 0 15,-9 19 0-15,0 0 0 16,0 0 0-16,0 0 0 0,15-16 0 16,-15 16 0-16,0 0 0 15,0 0 0-15,0 0 0 16,0 0 0-16,0 0 0 15,0 0 0-15,0 0 0 16,0 0 0-16,0 0 0 16,0 0 0-16,0 0 0 0,0 0 0 15,0 0 0-15,0 0 0 16,11-22 0-16,-11 22 0 16,0 0 0-16,0-17 0 15,0 17 0-15,0 0 0 16,0-16 0-16,0 16 0 15,0 0 0 1,0 0 0-16,-9-25 0 16,9 25 0-16,0 0 0 15,-6-17 0-15,6 17 0 16,0 0 0-16,-14-19 0 0,14 19 0 16,0 0 0-16,-20-19 0 15,20 19 0-15,0 0 0 16,-20-22 0-16,20 22 0 15,0 0 0-15,-20-16 0 0,20 16 0 16,0 0 0-16,-15-5 0 16,15 5 0-16,0 0 0 15,0 0 0-15,-19 0 0 16,19 0 0-16,0 0 0 16,-17 0 0-1,17 0 0-15,0 0 0 16,-17 0 0-16,17 0 0 15,0 0 0-15,0 0 0 16,-19 11 0-16,19-11 0 16,0 0 0-16,0 0 0 15,0 0 0-15,0 0 0 16,0 0 0-16,0 0 0 0,0 0 0 16,0 0 0-16,0 0 0 15,0 0 0-15,0 0 0 16,0 0 0-16,0 0 0 15,0 0 0-15,0 0 0 0,0 0 0 16,0 0 0-16,16-10 0 16,-16 10 0-16,17 0 0 15,-17 0 0-15,20 0 0 0,-20 0 0 16,23 0 0-16,-23 0 0 16,28 0 0-16,-28 0 0 15,29 0 0-15,-29 0 0 16,31 6 0-16,-31-6 0 15,30 12 0 1,-30-12 0-16,26 17 0 16,-26-17 0-16,22 14 0 15,-22-14 0-15,12 18 0 16,-12-18 0-16,0 23 0 16,0-23 0-16,8 27 0 15,-8-10 0-15,0 3 0 16,5-3 0-16,-5 4 0 0,6-1 0 0,-6-3 0 15,7 4 0 1,-7-5 0-16,0-1 0 16,0-15 0-16,0 26 0 15,0-26 0-15,0 20 0 0,0-20 0 16,-10 23 0-16,10-23 0 31,-13 17 0-31,13-17 0 0,-7 21 0 16,7-21 0-16,-8 16 0 15,8-16 0-15,0 0 0 16,-8 22 0-16,8-22 0 16,0 0 0-16,0 0 0 15,0 0 0-15,-10 19 0 16,10-19 0-16,0 0 0 0,0 0 0 16,-19 17 0-16,19-17 0 15,0 0 0-15,-23 0-129 16,23 0-63-16,0 0-7 15,-21-10 7-15,21 10-2 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8.970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18E539F7-3ED8-467E-8537-87296ED09EA7}" emma:medium="tactile" emma:mode="ink">
          <msink:context xmlns:msink="http://schemas.microsoft.com/ink/2010/main" type="inkDrawing" rotatedBoundingBox="10960,15014 11343,14391 11427,14442 11044,15066" semanticType="callout" shapeName="Other">
            <msink:sourceLink direction="with" ref="{35D1BFE7-F143-4604-8BB9-827BDAFA933B}"/>
          </msink:context>
        </emma:interpretation>
      </emma:emma>
    </inkml:annotationXML>
    <inkml:trace contextRef="#ctx0" brushRef="#br0">-4 643 473 0,'0'0'189'16,"0"-25"4"-16,0 25-81 15,15-47-56 1,-1 16-56-16,-14-11 0 16,17 4 0-16,-9-6 0 15,6 3 0-15,-4 7 0 16,6 2 0-16,-4 7 0 0,3 0 0 15,4 2 0-15,-1 5 0 16,1 0 0 0,-1 1 0-16,-1 3 0 0,-17 14 0 15,32-27 0-15,-32 27 0 0,25-16 0 16,-25 16 0 0,20-12 0-16,-20 12 0 15,18-16 0-15,-18-4 0 16,18 20-49-16,-18-19-148 0,0 19 8 15,16-27-2-15,-16 27 10 0,10-32-1 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8.53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21931810-80F6-425D-AA09-0315D5C809BB}" emma:medium="tactile" emma:mode="ink">
          <msink:context xmlns:msink="http://schemas.microsoft.com/ink/2010/main" type="inkDrawing" rotatedBoundingBox="11090,14565 11364,14966 11319,14996 11045,14595" semanticType="callout" shapeName="Other"/>
        </emma:interpretation>
      </emma:emma>
    </inkml:annotationXML>
    <inkml:trace contextRef="#ctx0" brushRef="#br0">42 142 621 0,'-9'30'175'16,"9"-13"10"-16,0 4-157 16,0-21-14-16,18 27-14 15,-4-11 0-15,11 8 0 16,-5 3 0-16,4-3 0 15,-1 1 0-15,3 6 0 0,-6-4 0 16,0 3 0-16,-3-6 0 16,-9-7 0-16,7 12-36 15,-15-29-149-15,9 31-3 16,-9-31-2-16,0 32 0 16,0-32 3-16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5:49.095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0C60D644-DA23-4744-A30C-2DC3A5CA7CDD}" emma:medium="tactile" emma:mode="ink">
          <msink:context xmlns:msink="http://schemas.microsoft.com/ink/2010/main" type="inkDrawing" rotatedBoundingBox="8597,16450 8885,5693 9224,5702 8936,16459" semanticType="verticalRange" shapeName="Other">
            <msink:sourceLink direction="with" ref="{DF4C5BAA-DF47-48CA-89A6-92909FCA967C}"/>
          </msink:context>
        </emma:interpretation>
      </emma:emma>
    </inkml:annotationXML>
    <inkml:trace contextRef="#ctx0" brushRef="#br0">453 201 360 0,'-9'-24'150'15,"9"24"5"-15,-9-24-65 16,-1 8-15-16,10 16-11 16,-6-30-14-16,6 30-14 15,-6-25-5-15,6 25-19 16,0-32-12-16,0 32 0 15,0-21 0 1,0 21 0-16,0-21 0 16,0 21 0-16,0 0 0 15,0 0 0-15,0 0 0 16,0 0 0-16,-23-8 0 0,23 8 0 16,-11 17 0-16,11-2 0 15,-9 3 0 1,9 8 0-16,-6 4 0 0,6 6 0 0,0 1 0 15,0 5 0-15,0 2 0 16,-5 7 0-16,5 2 0 16,0-3 0-16,0 5 0 15,0 1 0-15,-6 4 0 16,6 0 0-16,-4 4 0 16,4 4 0-1,0-5 0-15,-6 8 0 16,6 7 0-16,-11 0 0 15,11 4 0-15,-9 4 0 16,4-2 0-16,-1 6 0 16,6-5 0-16,-8 5 0 15,8-5 0-15,-4 6 0 16,4-10 0-16,0 9 0 0,0-5 0 16,0 13 0-16,-7-2 0 15,7 9 0-15,0-2 0 16,0 8 0-16,0-5 0 0,0 9 0 15,0 0 0-15,0-1 0 16,0 3 0-16,0-2 0 16,0 3 0-16,0 0 0 15,0 5 0-15,0 1 0 0,-7 0 0 16,4 2 0-16,-7 8 0 31,1-8 0-31,-1 2 0 16,-1 3 0-16,0-7 0 15,-1 4 0-15,-4-3 0 16,6 3 0-16,-4-2 0 0,-1 0 0 16,2 6 0-16,-5-3 0 15,2 3 0-15,1 0 0 16,4-1 0-16,-2 2 0 16,-1-7 0-16,5 6 0 15,1-2 0-15,-1-6 0 16,3 0 0-16,-4-4 0 0,3-4 0 15,1 1 0-15,6-3 0 16,-8 2 0-16,8-1 0 16,0-7 0-16,0 5 0 15,0 0 0-15,0-2 0 0,0-3 0 16,0 1 0-16,6-7 0 31,-6 4 0-31,11-5 0 16,-5-2 0-16,3 3 0 0,-1 1 0 15,-1-4 0-15,0-2 0 16,0-1 0-16,-7 1 0 16,9-4 0-16,-9-1 0 15,8-1 0-15,-8-4 0 16,8-2 0-16,-8 1 0 0,6-1 0 16,0-3 0-16,-1-7 0 15,2-1 0-15,1-4 0 16,0 3 0-16,-2-5 0 15,0 1 0-15,2-3 0 16,-4-2 0-16,2-3 0 16,-6-3 0-16,0 0 0 0,7-5 0 15,-7-5 0-15,7-9 0 16,-7-2 0-16,6-10 0 16,-6-2 0-16,6-5 0 15,-6-20 0-15,0 30 0 0,0-30 0 16,0 0 0-16,0 14 0 31,0-14 0-31,0 0 0 16,0 0 0-16,0 0 0 15,0 0 0-15,0 0 0 0,0 0 0 16,0 0 0-16,0 0 0 16,0 0 0-16,10 17 0 15,-10-17 0-15,0 0 0 16,15-17 0-16,0 17 0 0,-15-25-72 15,0 25-151-15,19-43-1 16,-12 16 9-16,-7-5-1 16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5:54.458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BE46EC05-C449-4C4E-B0AA-BA120969A9FD}" emma:medium="tactile" emma:mode="ink">
          <msink:context xmlns:msink="http://schemas.microsoft.com/ink/2010/main" type="inkDrawing" rotatedBoundingBox="5841,12463 16875,12539 16873,12727 5839,12651" shapeName="Other"/>
        </emma:interpretation>
      </emma:emma>
    </inkml:annotationXML>
    <inkml:trace contextRef="#ctx0" brushRef="#br0">78 136 400 0,'0'0'168'0,"-19"0"-1"16,19 0-75-16,-21 0-33 15,21 0 0-15,0 0-15 16,-20 5-10-16,20-5-34 15,0 0 0-15,-18 0 0 0,18 0 0 16,0 0 0-16,0 0 0 16,0 0 0-16,0 0 0 15,0 0 0-15,0 0 0 16,0 0 0-16,0 0 0 0,0 0 0 16,0 0 0-16,0 0 0 15,0 0 0-15,0 0 0 16,0 0 0-16,0 0 0 15,0 0 0-15,0 0 0 16,0 0 0-16,0 0 0 31,0 0 0-31,0 0 0 0,27 15 0 16,-27-15 0-16,22 2 0 16,-22-2 0-16,24 7 0 15,-24-7 0-15,28 0 0 16,-28 0 0-16,21 0 0 15,-21 0 0-15,20 0 0 16,-20 0 0-16,17-7 0 0,-17 7 0 16,19-10 0-16,-19 10 0 15,19-10 0-15,-19 10 0 0,23-17 0 16,-23 17 0-16,30-14 0 16,-30 14 0-16,30-9 0 15,-30 9 0-15,33-10 0 31,-17 10 0-31,3-6 0 0,-4 6 0 16,2-4 0-16,1 4 0 16,-4-7 0-16,-14 7 0 15,28-6 0-15,-28 6 0 16,29 0 0-16,-29 0 0 16,25-4 0-16,-25 4 0 15,27 0 0-15,-27 0 0 0,28-6 0 16,-28 6 0-16,24-8 0 15,-24 8 0-15,25-6 0 16,-25 6 0-16,21 0 0 16,-21 0 0-16,22-7 0 15,-22 7 0-15,23-9 0 0,-23 9 0 32,28-3 0-32,-28 3 0 15,29-9 0-15,-29 9 0 16,30 0 0-16,-13 0 0 15,-17 0 0-15,31-6 0 0,-31 6 0 16,31 0 0-16,-31 0 0 16,24 0 0-16,-7 0 0 15,1 0 0-15,-4 0 0 0,6 6 0 16,0-6 0-16,6 9 0 16,-4-9 0-16,7 3 0 15,0-3 0-15,2 0 0 16,-1 6 0-16,3-6 0 15,3 0 0-15,-5 0 0 16,3 0 0-16,1 0 0 0,-3-6 0 16,-1 6 0-16,0 0 0 15,1 6 0-15,-3-6 0 16,0 8 0-16,0-8 0 16,-1 2 0-16,1-2 0 15,2 0 0-15,-3 6 0 16,2-6 0-1,4 0 0-15,-2 0 0 16,2 0 0-16,0-7 0 16,-2 7 0-16,5 0 0 15,-5 0 0-15,5 0 0 0,-3 0 0 16,4-5 0-16,3 5 0 16,4 0 0-16,-2-7 0 15,7 1 0-15,-2 6 0 16,4-9 0-16,-1 9 0 0,1-7 0 15,-1 7 0-15,2 0 0 16,-2 0 0-16,0-3 0 16,1 3 0-16,0 0 0 15,2 0 0-15,-4 0 0 16,4-6 0-16,-3 6 0 0,4 0 0 16,2 0 0-16,1 6 0 15,-3-6 0-15,7 3 0 16,-1-3 0-16,3 0 0 15,4 0 0-15,-7 4 0 16,5-4 0-16,-1 0 0 31,4 0 0-31,-8 0 0 0,3 0 0 16,1 8 0-16,1-8 0 16,3 4 0-16,2-4 0 15,2 8 0-15,4-3 0 16,1 0 0-16,5 0 0 0,0 1 0 15,3 4 0-15,0-10 0 16,0 7 0-16,1 5 0 16,-4-8 0-16,4 8 0 0,-4-9 0 15,8 6 0-15,-1 2 0 16,-1-4 0-16,0 5 0 16,-1-9 0-16,-2 8 0 15,1-7 0-15,2 5 0 16,-6-2 0-1,1-4 0-15,-1-3 0 16,2 8 0-16,8-8 0 16,-4 7 0-16,3-7 0 15,2 0 0-15,3 6 0 16,-2-6 0-16,1 0 0 16,1 0 0-16,-3 0 0 15,2 0 0-15,1 0 0 0,3 0 0 16,-2 0 0-16,0 0 0 15,2-6 0-15,0 6 0 16,-7-7 0-16,1 7 0 16,-4 0 0-16,1-8 0 0,-1 8 0 15,-1 0 0-15,2-9 0 32,-1 5 0-32,-1 4 0 15,2-6 0-15,-2 6 0 16,-2-8 0-16,-2 8 0 0,-2-10 0 15,-1 10 0-15,4-6 0 16,0-3 0-16,0 5 0 16,0-8 0-16,-2 7 0 15,4 1 0-15,-7 4 0 0,5-10 0 16,-9 4 0-16,0 2 0 16,-5 4 0-16,-3-10 0 15,0 10 0-15,-2-4 0 16,-2 4 0-16,-4 0 0 15,2 0 0-15,-3 0 0 16,1 4 0-16,-2-4 0 0,-3 8 0 16,0-8 0-16,-4 4 0 15,-2 4 0-15,-2-8 0 16,-5 6 0-16,-2-6 0 16,-2 5 0-16,-2-5 0 15,-5 6 0-15,-3-6 0 0,-1 0 0 31,-4-6 0-31,-4 6 0 16,0 0 0-16,-20 0 0 16,25-3 0-16,-25 3 0 0,15 0 0 15,-15 0 0-15,0 0 0 16,0 0 0-16,0 0 0 16,0 0 0-16,0 0 0 15,0 0 0-15,0 0 0 0,0 0 0 16,0 0 0-16,0 0 0 15,0 0 0-15,0 0 0 16,0 0 0-16,0 0 0 16,0 0 0-16,0 0 0 15,0 0 0-15,-19-12 0 16,19 12 0 0,0 0 0-16,0 0 0 15,0 0 0-15,0 0 0 16,11-22 0-16,-11 22 0 15,0 0 0-15,19-4-186 16,-19 4-20-16,0 0 10 16,0 0 0-16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27.124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Group>
    <inkml:annotationXML>
      <emma:emma xmlns:emma="http://www.w3.org/2003/04/emma" version="1.0">
        <emma:interpretation id="{B543EB36-B50A-45E6-90F1-9EBA67D830BC}" emma:medium="tactile" emma:mode="ink">
          <msink:context xmlns:msink="http://schemas.microsoft.com/ink/2010/main" type="writingRegion" rotatedBoundingBox="18216,13449 19350,13984 18924,14885 17791,14350"/>
        </emma:interpretation>
      </emma:emma>
    </inkml:annotationXML>
    <inkml:traceGroup>
      <inkml:annotationXML>
        <emma:emma xmlns:emma="http://www.w3.org/2003/04/emma" version="1.0">
          <emma:interpretation id="{BB58481A-D5A1-4CE0-811D-16898E2A60A2}" emma:medium="tactile" emma:mode="ink">
            <msink:context xmlns:msink="http://schemas.microsoft.com/ink/2010/main" type="paragraph" rotatedBoundingBox="18216,13449 19350,13984 18924,14885 17791,143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4C0E85-F0E8-4D2B-AFB7-D73B84AB685A}" emma:medium="tactile" emma:mode="ink">
              <msink:context xmlns:msink="http://schemas.microsoft.com/ink/2010/main" type="line" rotatedBoundingBox="18216,13449 19350,13984 18924,14885 17791,14350"/>
            </emma:interpretation>
          </emma:emma>
        </inkml:annotationXML>
        <inkml:traceGroup>
          <inkml:annotationXML>
            <emma:emma xmlns:emma="http://www.w3.org/2003/04/emma" version="1.0">
              <emma:interpretation id="{598AB3B4-B8AA-4744-8FAC-8703392B296F}" emma:medium="tactile" emma:mode="ink">
                <msink:context xmlns:msink="http://schemas.microsoft.com/ink/2010/main" type="inkWord" rotatedBoundingBox="18216,13449 19350,13984 18924,14885 17791,14350"/>
              </emma:interpretation>
              <emma:one-of disjunction-type="recognition" id="oneOf0">
                <emma:interpretation id="interp0" emma:lang="en-US" emma:confidence="0">
                  <emma:literal>X X</emma:literal>
                </emma:interpretation>
                <emma:interpretation id="interp1" emma:lang="en-US" emma:confidence="0">
                  <emma:literal>) X</emma:literal>
                </emma:interpretation>
                <emma:interpretation id="interp2" emma:lang="en-US" emma:confidence="0">
                  <emma:literal>, X</emma:literal>
                </emma:interpretation>
                <emma:interpretation id="interp3" emma:lang="en-US" emma:confidence="0">
                  <emma:literal>XX</emma:literal>
                </emma:interpretation>
                <emma:interpretation id="interp4" emma:lang="en-US" emma:confidence="0">
                  <emma:literal>] X</emma:literal>
                </emma:interpretation>
              </emma:one-of>
            </emma:emma>
          </inkml:annotationXML>
          <inkml:trace contextRef="#ctx0" brushRef="#br0">562 109 599 0,'0'0'176'16,"13"-20"-4"-1,-13 20-96-15,17-23-76 16,-17 23 0-16,13-22 0 16,-13 22 0-16,10-24 0 15,-10 24 0-15,0 0 0 16,0-16 0-16,0 16 0 15,0 0 0-15,-14-9 0 16,14 9 0-16,-21 4 0 0,21-4 0 16,-28 15 0-16,28-15 0 15,-29 21 0-15,29-21 0 16,-30 23 0-16,13-8 0 16,-2-1 0-16,2 2 0 0,-7 2 0 15,-1 4 0-15,-4-2 0 31,0 5 0-31,-3 4 0 16,-2-2 0-16,0 6 0 16,2-8 0-16,-2 6 0 0,4-9 0 15,3 2 0-15,1-3 0 16,5-4 0-16,3-1 0 16,18-16 0-16,-30 21 0 15,30-21 0-15,0 0 0 0,0 0 0 16,-15 2 0-16,15-2 0 15,5-19-32-15,-5 19-101 16,12-26-47-16,-4 1 4 16,-8-6 9-16,10 2 11 15,-2-1 15-15</inkml:trace>
          <inkml:trace contextRef="#ctx0" brushRef="#br0" timeOffset="449.797">127 26 382 0,'17'-27'154'0,"-6"6"-2"15,-3-2-43-15,10 15-17 16,-18-8-9-16,0 16-32 0,0 0-51 31,23-12 0-31,-23 12 0 16,0 0 0-16,0 0 0 16,9 18 0-16,-9-18 0 0,5 37 0 15,-5-13 0-15,8 9 0 16,-2 4 0-16,3 4 0 15,0-3 0-15,3 9 0 16,-1-9 0-16,3 7 0 0,0-6 0 16,-4-7 0-16,1 0 0 15,0 1 0-15,-3-7 0 16,-2-3 0-16,1-2 0 16,0-1 0-16,-7-20 0 15,9 28 0-15,-9-28 0 16,0 0 0-1,20 10 0-15,-20-10 0 16,0 0 0-16,15-7 0 16,-15 7 0-16,0 0 0 15,19-12 0-15,-19 12 0 16,0 0 0-16,0 0 0 16,0 0 0-16,0-19 0 0,0 19-16 15,0 0-171-15,0 0 5 0,0-22 1 16,0 22 7-16,-10-21 3 15</inkml:trace>
          <inkml:trace contextRef="#ctx0" brushRef="#br0" timeOffset="-1419.7758">-479-463 574 0,'6'-15'179'0,"-6"-1"3"16,0 16-94 0,0-21-88-1,0 21 0-15,0 0 0 16,8-16 0-16,-8 16 0 16,0 0 0-16,0 0 0 15,17 0 0-15,-17 0 0 16,20 10 0-16,-20-10 0 0,32 24 0 15,-12-13 0-15,3 3 0 16,5 1 0-16,-1 1 0 16,-2-5 0-16,1 4 0 15,-3 3 0-15,-3 2 0 0,-3 0 0 16,-6 2 0-16,-11 4 0 16,0 5 0-16,0 6 0 15,-13 0 0-15,-4 3 0 16,-3 0 0-1,-3-2 0-15,-1 5 0 16,-1-4 0-16,-2 1 0 16,2-4 0-16,-1 1 0 15,2-1 0-15,1-11 0 16,3 5 0-16,3-8 0 16,0 2 0-16,1-6 0 15,4-2 0-15,12-16 0 0,-20 22 0 16,20-22 0-16,0 0 0 15,-21 18 0-15,21-18 0 16,0 0 0-16,0 0 0 16,0 0 0-16,0 0 0 0,-20 9 0 15,20-9 0-15,0 0 0 16,-23 16 0-16,23-16 0 16,-26 20 0-16,6-13 0 15,11 17 0-15,-13-17-10 0,11 9-199 16,-7-5-1-16,18-11 8 15,-22 14 2-15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5:57.926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C04F3882-E8BD-41C2-9E8C-87912498332E}" emma:medium="tactile" emma:mode="ink">
          <msink:context xmlns:msink="http://schemas.microsoft.com/ink/2010/main" type="writingRegion" rotatedBoundingBox="7472,5315 9241,5315 9241,6351 7472,6351"/>
        </emma:interpretation>
      </emma:emma>
    </inkml:annotationXML>
    <inkml:traceGroup>
      <inkml:annotationXML>
        <emma:emma xmlns:emma="http://www.w3.org/2003/04/emma" version="1.0">
          <emma:interpretation id="{17D25C93-A88F-4254-AE62-2A586C99EEDA}" emma:medium="tactile" emma:mode="ink">
            <msink:context xmlns:msink="http://schemas.microsoft.com/ink/2010/main" type="paragraph" rotatedBoundingBox="7472,5315 9241,5315 9241,6351 7472,63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EC1E1D-1B80-4C8C-BF5F-E4B4A5D2DC98}" emma:medium="tactile" emma:mode="ink">
              <msink:context xmlns:msink="http://schemas.microsoft.com/ink/2010/main" type="line" rotatedBoundingBox="7472,5315 9241,5315 9241,6351 7472,6351"/>
            </emma:interpretation>
          </emma:emma>
        </inkml:annotationXML>
        <inkml:traceGroup>
          <inkml:annotationXML>
            <emma:emma xmlns:emma="http://www.w3.org/2003/04/emma" version="1.0">
              <emma:interpretation id="{F2946850-7C4B-49F2-85A0-21536ADD0324}" emma:medium="tactile" emma:mode="ink">
                <msink:context xmlns:msink="http://schemas.microsoft.com/ink/2010/main" type="inkWord" rotatedBoundingBox="7472,5315 9241,5315 9241,6351 7472,6351"/>
              </emma:interpretation>
              <emma:one-of disjunction-type="recognition" id="oneOf0">
                <emma:interpretation id="interp0" emma:lang="en-US" emma:confidence="0">
                  <emma:literal>go n</emma:literal>
                </emma:interpretation>
                <emma:interpretation id="interp1" emma:lang="en-US" emma:confidence="0">
                  <emma:literal>y ^</emma:literal>
                </emma:interpretation>
                <emma:interpretation id="interp2" emma:lang="en-US" emma:confidence="0">
                  <emma:literal>y n</emma:literal>
                </emma:interpretation>
                <emma:interpretation id="interp3" emma:lang="en-US" emma:confidence="0">
                  <emma:literal>gn</emma:literal>
                </emma:interpretation>
                <emma:interpretation id="interp4" emma:lang="en-US" emma:confidence="0">
                  <emma:literal>y m</emma:literal>
                </emma:interpretation>
              </emma:one-of>
            </emma:emma>
          </inkml:annotationXML>
          <inkml:trace contextRef="#ctx0" brushRef="#br0">-2529-2944 760 0,'0'0'197'0,"-17"-10"-131"16,-1 1-66-16,18 9 0 16,0-22 0-16,0 22 0 15,8-33 0-15,2 13 0 16,3-5 0-16,3-2 0 15,1 4 0-15,3 0 0 16,2-2 0-16,1 3 0 0,1-2 0 16,1 5 0-16,-4 1 0 0,1 3 0 15,1 3 0 1,-3 1 0-16,-5 6 0 16,2 5 0-16,-17 0 0 15,29 3 0-15,-29-3 0 0,26 25 0 31,-12-5 0-31,4 5 0 0,-2-3 0 16,4 9 0-16,1-4 0 16,1 6 0-1,-2-7 0-15,3 7 0 0,-3-9 0 16,0-1 0-16,-4 3 0 16,1-7 0-16,-1-1 0 15,-4-3 0-15,-12-15 0 0,23 29 0 16,-23-29 0-16,17 15 0 15,-17-15 0-15,0 0 0 16,23 9 0-16,-23-9 0 16,0 0 0-16,20-19 0 15,-20 19 0-15,17-15 0 16,-17 15 0 0,0 0-85-16,21-3-106 15,-21 3 4-15,0 0 3 16,0 0 5-16</inkml:trace>
          <inkml:trace contextRef="#ctx0" brushRef="#br0" timeOffset="2421.9196">-3486-3404 609 0,'-11'-20'167'16,"-3"1"0"-16,14 19-107 16,-24-28-40-16,24 28-20 0,-16-18 0 15,16 18 0-15,0 0 0 16,-20 6 0-1,20-6 0-15,-12 22 0 16,7-4 0-16,5 1 0 0,-10 7 0 0,10 5 0 16,-8-6 0-16,8 5 0 15,0-5 0-15,0-3 0 16,8-1 0 0,2-1 0-16,-10-20 0 0,20 17 0 15,-20-17 0-15,28 0 0 31,-13 0 0-31,4-15 0 0,-1-4 0 16,-2-8 0-16,2-3 0 16,-1-2 0-16,-5-4 0 15,-3 1 0-15,1 4 0 16,-4 1 0-16,-2 8 0 16,-4 2 0-16,0 20 0 15,0-22 0-15,0 22 0 0,0 0 0 16,0 0 0-16,0 0 0 15,0 0 0-15,0 24 0 16,8-4 0-16,-3 15 0 0,1 2 0 16,1 7 0-16,0 5 0 15,3 6 0-15,-1 6 0 32,1 4 0-32,-1 1 0 0,-1-1 0 15,-4-4 0-15,2 0 0 16,-6-2 0-16,0-1 0 15,-6-5 0-15,2-8 0 16,-6-3 0-16,0-7 0 16,-3 0 0-16,0-13 0 15,-1-5 0-15,14-17 0 0,-28 23 0 16,28-23 0-16,-32 4 0 16,15-4 0-16,3 0 0 15,-4-6 0-15,1-1 0 16,0-2 0-16,17 9 0 15,-28-17 0 1,28 17 0-16,-20-25 0 16,20 25 0-16,-12-29 0 15,12 5 0-15,0 3 0 16,0-4 0-16,5 0 0 0,4-6 0 16,6-2 0-16,5 3 0 15,3-2 0-15,-1-4 0 16,7 6 0-16,0-4 0 15,2-4 0-15,-4 3 0 16,-1 1 0-16,1 2 0 0,-4 0 0 16,-4 7 0-16,0 2 0 15,-4 4 0-15,-15 19 0 16,23-25 0-16,-23 25 0 16,19-8 0-16,-19 8 0 15,20 0 0 1,-20 0 0-16,24 0 0 15,-24 0 0-15,25 4-189 16,-25-4-9-16,23 4-1 0,-23-4 8 16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6:02.488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300CBB8E-4F44-46AE-9E01-6DFEC32BF979}" emma:medium="tactile" emma:mode="ink">
          <msink:context xmlns:msink="http://schemas.microsoft.com/ink/2010/main" type="writingRegion" rotatedBoundingBox="27340,10806 27787,15745 27251,15794 26804,10855"/>
        </emma:interpretation>
      </emma:emma>
    </inkml:annotationXML>
    <inkml:traceGroup>
      <inkml:annotationXML>
        <emma:emma xmlns:emma="http://www.w3.org/2003/04/emma" version="1.0">
          <emma:interpretation id="{7EF91792-E93A-470D-8108-F83170199BCB}" emma:medium="tactile" emma:mode="ink">
            <msink:context xmlns:msink="http://schemas.microsoft.com/ink/2010/main" type="paragraph" rotatedBoundingBox="27340,10806 27787,15745 27251,15794 26804,10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414D92-8D19-4B52-BBE8-2BC2F03E8675}" emma:medium="tactile" emma:mode="ink">
              <msink:context xmlns:msink="http://schemas.microsoft.com/ink/2010/main" type="line" rotatedBoundingBox="27340,10806 27787,15745 27251,15794 26804,10855"/>
            </emma:interpretation>
          </emma:emma>
        </inkml:annotationXML>
        <inkml:traceGroup>
          <inkml:annotationXML>
            <emma:emma xmlns:emma="http://www.w3.org/2003/04/emma" version="1.0">
              <emma:interpretation id="{5A41A3B2-BAE0-4C25-BE7B-E86B1BC4BD5E}" emma:medium="tactile" emma:mode="ink">
                <msink:context xmlns:msink="http://schemas.microsoft.com/ink/2010/main" type="inkWord" rotatedBoundingBox="26930,11735 26935,11791 26889,11795 26884,11739"/>
              </emma:interpretation>
              <emma:one-of disjunction-type="recognition" id="oneOf0">
                <emma:interpretation id="interp0" emma:lang="en-US" emma:confidence="0">
                  <emma:literal>..</emma:literal>
                </emma:interpretation>
                <emma:interpretation id="interp1" emma:lang="en-US" emma:confidence="0">
                  <emma:literal>: r .</emma:literal>
                </emma:interpretation>
                <emma:interpretation id="interp2" emma:lang="en-US" emma:confidence="0">
                  <emma:literal>: r v</emma:literal>
                </emma:interpretation>
                <emma:interpretation id="interp3" emma:lang="en-US" emma:confidence="0">
                  <emma:literal>...</emma:literal>
                </emma:interpretation>
                <emma:interpretation id="interp4" emma:lang="en-US" emma:confidence="0">
                  <emma:literal>: r }</emma:literal>
                </emma:interpretation>
              </emma:one-of>
            </emma:emma>
          </inkml:annotationXML>
          <inkml:trace contextRef="#ctx0" brushRef="#br0">0 0 0</inkml:trace>
          <inkml:trace contextRef="#ctx0" brushRef="#br0" timeOffset="62.563">0 29 0,'0'0'0,"0"0"16,0 0 15,0 0-31</inkml:trace>
          <inkml:trace contextRef="#ctx0" brushRef="#br0" timeOffset="99.764">-28 43 0,'0'0'0</inkml:trace>
          <inkml:trace contextRef="#ctx0" brushRef="#br0" timeOffset="131.1394">572 4020 0,'0'0'15,"0"0"-15</inkml:trace>
          <inkml:trace contextRef="#ctx0" brushRef="#br1" timeOffset="155161.4649">243-914 0,'0'0'0,"0"14"16,200 157-16,-200-171 15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7:12.408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8AE1009F-9826-4CA3-B642-E6E7B0107C6C}" emma:medium="tactile" emma:mode="ink">
          <msink:context xmlns:msink="http://schemas.microsoft.com/ink/2010/main" type="writingRegion" rotatedBoundingBox="32629,11719 33620,16084 33451,16122 32460,11758"/>
        </emma:interpretation>
      </emma:emma>
    </inkml:annotationXML>
    <inkml:traceGroup>
      <inkml:annotationXML>
        <emma:emma xmlns:emma="http://www.w3.org/2003/04/emma" version="1.0">
          <emma:interpretation id="{E45847EC-C61F-4A64-A7C4-839D9637CA72}" emma:medium="tactile" emma:mode="ink">
            <msink:context xmlns:msink="http://schemas.microsoft.com/ink/2010/main" type="paragraph" rotatedBoundingBox="32629,11719 33620,16084 33451,16122 32460,117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9A9BD0-B341-40C5-8E0F-F2BD598F1CC0}" emma:medium="tactile" emma:mode="ink">
              <msink:context xmlns:msink="http://schemas.microsoft.com/ink/2010/main" type="line" rotatedBoundingBox="32629,11719 33620,16084 33451,16122 32460,11758"/>
            </emma:interpretation>
          </emma:emma>
        </inkml:annotationXML>
        <inkml:traceGroup>
          <inkml:annotationXML>
            <emma:emma xmlns:emma="http://www.w3.org/2003/04/emma" version="1.0">
              <emma:interpretation id="{E0423243-E9A5-4BB5-9EB0-EF124212D9D5}" emma:medium="tactile" emma:mode="ink">
                <msink:context xmlns:msink="http://schemas.microsoft.com/ink/2010/main" type="inkWord" rotatedBoundingBox="33544,16085 33555,16027 33566,16029 33554,16087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s</emma:literal>
                </emma:interpretation>
                <emma:interpretation id="interp2" emma:lang="en-US" emma:confidence="0">
                  <emma:literal>is</emma:literal>
                </emma:interpretation>
                <emma:interpretation id="interp3" emma:lang="en-US" emma:confidence="0">
                  <emma:literal>to:</emma:literal>
                </emma:interpretation>
                <emma:interpretation id="interp4" emma:lang="en-US" emma:confidence="0">
                  <emma:literal>tee</emma:literal>
                </emma:interpretation>
              </emma:one-of>
            </emma:emma>
          </inkml:annotationXML>
          <inkml:trace contextRef="#ctx0" brushRef="#br0">14-14 0,'0'0'0,"0"0"0,0 0 16,0 0-16,0 0 15,0 0 1,0 0-16,0 0 16,0 0-16,0 0 15,0 0-15,0 0 16,0 0-16,0 0 16,0 0-16</inkml:trace>
          <inkml:trace contextRef="#ctx0" brushRef="#br0" timeOffset="473.9274">14-57 0,'0'0'0</inkml:trace>
          <inkml:trace contextRef="#ctx0" brushRef="#br0" timeOffset="407.1742">0 0 0,'0'0'0,"0"0"15,0 0 1,0 0-16,0 0 16,0 0-1,0 0-15,0 0 16,0 0-16,0 0 16,0 0-16,0 0 15,0 0 1,0 0-16,0 0 15,0 0 1,0 0-16,0 0 16,0 0-16,0 0 15,0 0-15,0 0 16,0 0-16,0 0 16,0 0-16,0 0 15,0 0 1,0 0-16,0 0 15,0 0-15,0 0 16,0 0-16,0 0 16,0 0-16,0 0 15,0 0-15,0 0 16,0 0-16,0 0 16,0 0-16,0 0 15,0 0-15,0 0 16,0 0-16</inkml:trace>
          <inkml:trace contextRef="#ctx0" brushRef="#br0" timeOffset="438.4062">0 0 0</inkml:trace>
          <inkml:trace contextRef="#ctx0" brushRef="#br0" timeOffset="491.6833">-1015-4291 0</inkml:trace>
          <inkml:trace contextRef="#ctx0" brushRef="#br0" timeOffset="598.8344">-943-4348 0,'0'0'0</inkml:trace>
          <inkml:trace contextRef="#ctx0" brushRef="#br0" timeOffset="723.3528">-929-4362 0,'0'0'15,"0"0"-15,0 0 16,0 0-1,0 0-15,0 0 16,0 0 0,0 0-16,0 0 15,0 0-15,0 0 16</inkml:trace>
          <inkml:trace contextRef="#ctx0" brushRef="#br0" timeOffset="2165.0996">-700-2637 0,'0'0'0,"0"0"15,0 0-15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24.57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8F62A0D2-8AEE-4B7F-BD53-33286F190DA1}" emma:medium="tactile" emma:mode="ink">
          <msink:context xmlns:msink="http://schemas.microsoft.com/ink/2010/main" type="writingRegion" rotatedBoundingBox="11590,5883 12413,5883 12413,7138 11590,7138"/>
        </emma:interpretation>
      </emma:emma>
    </inkml:annotationXML>
    <inkml:traceGroup>
      <inkml:annotationXML>
        <emma:emma xmlns:emma="http://www.w3.org/2003/04/emma" version="1.0">
          <emma:interpretation id="{B765244E-541D-4958-A291-57E738382EBD}" emma:medium="tactile" emma:mode="ink">
            <msink:context xmlns:msink="http://schemas.microsoft.com/ink/2010/main" type="paragraph" rotatedBoundingBox="11590,5883 12413,5883 12413,7138 11590,71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0A939D-7CB3-4AB6-842B-2CC973A82FDF}" emma:medium="tactile" emma:mode="ink">
              <msink:context xmlns:msink="http://schemas.microsoft.com/ink/2010/main" type="line" rotatedBoundingBox="11590,5883 12413,5883 12413,7138 11590,7138"/>
            </emma:interpretation>
          </emma:emma>
        </inkml:annotationXML>
        <inkml:traceGroup>
          <inkml:annotationXML>
            <emma:emma xmlns:emma="http://www.w3.org/2003/04/emma" version="1.0">
              <emma:interpretation id="{3D9DA3E6-D84F-4EDA-B328-5362FD0B033D}" emma:medium="tactile" emma:mode="ink">
                <msink:context xmlns:msink="http://schemas.microsoft.com/ink/2010/main" type="inkWord" rotatedBoundingBox="11590,5883 12413,5883 12413,7138 11590,7138"/>
              </emma:interpretation>
              <emma:one-of disjunction-type="recognition" id="oneOf0">
                <emma:interpretation id="interp0" emma:lang="en-US" emma:confidence="1">
                  <emma:literal>^</emma:literal>
                </emma:interpretation>
                <emma:interpretation id="interp1" emma:lang="en-US" emma:confidence="0">
                  <emma:literal>d</emma:literal>
                </emma:interpretation>
                <emma:interpretation id="interp2" emma:lang="en-US" emma:confidence="0">
                  <emma:literal>M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a</emma:literal>
                </emma:interpretation>
              </emma:one-of>
            </emma:emma>
          </inkml:annotationXML>
          <inkml:trace contextRef="#ctx0" brushRef="#br0">270-2315 550 0,'0'0'143'15,"0"0"-8"-15,-20-12-88 16,20 12-15-16,0 0-13 15,-5-18-6-15,5 18 0 0,0 0 0 16,-11-20 0-16,11 20 1 16,0 0 2-16,-17-20-1 15,17 20-15-15,-23-13 0 16,23 13 0-16,-27-10 0 0,10 3 0 16,17 7 0-16,-29 0 0 15,29 0 0-15,-25 0 0 16,25 0 0-16,-17 0 0 15,17 0 0-15,0 0 0 16,-15 25 0-16,15-25 0 16,0 19 0-1,0-19 0-15,-8 25 0 16,8-9 0-16,0 0 0 16,0 2 0-16,8 4 0 15,-8-4 0-15,6 1 0 16,0 2 0-16,2-1 0 15,-2 2 0-15,2-3 0 0,1-1 0 16,-1-2 0-16,-4 4 0 16,5-7 0-16,-9-13 0 15,13 24 0-15,-13-24 0 0,0 0 0 16,17 10 0-16,-17-10 0 16,0 0 0-16,21-8 0 15,-21 8 0-15,15-16 0 16,-15 16 0-16,14-28 0 0,-6 13 0 15,-8 15 0-15,12-32 0 16,-4 12 0-16,-4-2 0 16,4 1 0-16,0-8 0 15,1 4 0-15,-4-7 0 16,2 1 0-16,1-7 0 31,1 1 0-31,2-4 0 0,-2-7 0 16,2 4 0-16,0-8 0 15,1 3 0-15,-1-8 0 16,4 0 0-16,-1-3 0 16,-2-4 0-16,3 2 0 15,-4 4 0-15,-2 5 0 0,0 4 0 16,-4 3 0-16,1 6 0 16,-6 7 0-16,0 3 0 15,5 11 0-15,-5 3 0 16,0 16 0-16,0-23 0 0,0 23 0 15,0 0 0-15,0 0 0 16,0 0 0-16,0 0 0 31,0 0 0-31,0 0 0 0,15 17 0 16,-15-17 0-16,9 26 0 16,-4-9 0-16,1 5 0 15,-1 8 0-15,1-4 0 16,-2 7 0-16,3 0 0 15,0 6 0-15,-2-1 0 16,3 2 0-16,1 2 0 0,1-1 0 16,3-4 0-16,-2 5 0 15,1-3 0-15,2 1 0 16,-2-4 0-16,2-4 0 16,-1-7 0-16,-2 0 0 15,1 4 0-15,1-7 0 16,-2-1 0-1,2-2 0-15,-2-1 0 16,1-1 0-16,-2 0 0 16,0-1 0-16,-10-16 0 15,19 27 0-15,-19-27 0 0,18 21 0 16,-18-21 0-16,14 18 0 16,-14-18 0-16,18 13 0 15,-18-13 0-15,19 9-4 16,-19-9-167-16,20 11-2 0,-20-11-5 15,0 0 1-15,23 6-2 16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01.88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95F153C1-50D9-467C-AD2F-EFB2CFBA3092}" emma:medium="tactile" emma:mode="ink">
          <msink:context xmlns:msink="http://schemas.microsoft.com/ink/2010/main" type="inkDrawing" rotatedBoundingBox="10836,8892 15077,5920 16632,8139 12392,11111" hotPoints="11150,9018 14932,6063 0,0" semanticType="enclosure" shapeName="RightTriangle">
            <msink:sourceLink direction="with" ref="{976F5858-A473-4F59-B766-166A56462343}"/>
            <msink:destinationLink direction="with" ref="{CAC055EF-44BD-4832-8492-3D3A22BC4B51}"/>
          </msink:context>
        </emma:interpretation>
      </emma:emma>
    </inkml:annotationXML>
    <inkml:trace contextRef="#ctx0" brushRef="#br0">-182-167 330 0,'0'0'146'16,"0"0"-5"-16,0-19-34 15,0 19-9-15,0 0-14 0,0 0-10 16,-7-16-31-16,7 16-43 16,0 0 0-16,0 0 0 15,0 0 0-15,0 0 0 0,0-23 0 31,0 23 0-31,0 0 0 0,0 0 0 16,11-19 0-16,-11 19 0 16,0 0 0-1,15-16 0-15,-15 16 0 0,0 0 0 16,14-24 0-16,-14 24 0 16,13-17 0-16,-13 17 0 15,0 0 0-15,16-22 0 0,-16 22 0 16,0 0 0-16,18-19 0 15,-18 19 0 1,17-13 0-16,-17 13 0 0,20-18 0 16,-20 18 0-16,25-19 0 15,-25 19 0-15,27-22 0 16,-27 22 0-16,31-25 0 16,-31 25 0-16,29-28 0 15,-9 12 0-15,0 2 0 0,0-2 0 31,1-1 0-31,1-3 0 0,2-1 0 16,-1 0 0-16,0 2 0 16,2-1 0-1,-5-1 0-15,0-2 0 0,3 9 0 16,-2-4 0-16,5 1 0 16,-1-1 0-16,4-4 0 15,0 3 0-15,-1-4 0 0,3-2 0 16,-1 2 0-16,3 2 0 15,-3-5 0-15,6-1 0 16,-7 1 0-16,3 4 0 16,0-5 0-16,-1 1 0 15,0-1 0-15,-4-3 0 16,1 8 0 0,-2-4 0-16,1-1 0 15,1 4 0-15,-3-1 0 16,1 1 0-16,0 3 0 15,-2-3 0-15,2-2 0 0,1 4 0 16,0-1 0-16,2 1 0 16,0-6 0-16,1 3 0 15,0-1 0-15,-1 0 0 0,4-6 0 16,-6 5 0-16,2-5 0 16,-1 8 0-1,1-2 0-15,-1-3 0 0,-1 7 0 16,-2 0 0-16,1 4 0 15,-1 1 0-15,-1-1 0 16,-1 3 0-16,0 0 0 0,2-3 0 16,-4 0 0-16,5 1 0 15,-4-1 0-15,2 1 0 16,2-2 0-16,-3 3 0 16,2-3 0-16,-4 2 0 15,1 1 0-15,-2 3 0 16,-5-1 0-1,2 4 0-15,-17 9 0 16,23-18 0-16,-23 18 0 16,23-13 0-16,-23 13 0 0,22-18 0 15,-22 18 0-15,23-18 0 16,-23 18 0 0,27-23 0-16,-27 23 0 15,28-20 0-15,-28 20 0 0,24-24 0 0,-24 24 0 16,20-20 0-16,-20 20 0 15,16-18 0-15,-16 18 0 16,0 0 0-16,10-17 0 16,-10 17 0-16,0 0 0 15,0 0 0-15,0 0 0 16,0 0 0 0,0 0 0-16,0 0 0 15,0 0 0-15,0 0 0 0,-10 17 0 16,10-17 0-1,0 0 0-15,0 0 0 0,-17 19 0 16,17-19 0-16,0 0 0 16,-19 22 0-16,19-22 0 15,-18 22 0-15,18-22 0 0,-23 27 0 16,23-27 0-16,-29 33 0 16,15-17 0-1,-3 1 0-15,0 0 0 0,2 3 0 16,-3-7 0-16,-1 5 0 15,-1 1 0-15,0 1 0 16,0-1 0 0,-1-1 0-16,-7-1 0 15,-1 3 0-15,0-3 0 16,-2 3 0-16,-1 1 0 16,-5-2 0-16,3-1 0 15,-2 3 0-15,5-4 0 16,2 3 0-16,3-3 0 15,0-1 0-15,3 4 0 0,3-3 0 16,0-6 0-16,0 5 0 0,-5 2 0 16,2-1 0-16,-6 2 0 15,0 2 0-15,-3-1 0 16,-1 3 0 0,-2 5 0-16,0-4 0 0,-2 2 0 15,0 5 0-15,3-4 0 0,2 5 0 16,0-7 0-16,0 6 0 15,1-8 0-15,2 3 0 16,-2 2 0-16,1-4 0 16,-1 1 0-16,-4 5 0 15,-2-4 0-15,-5 3 0 32,-2 2 0-32,-1 2 0 0,-4-2 0 15,0-3 0-15,2 6 0 16,0-7 0-16,6 3 0 15,-2-5 0-15,6-1 0 16,5 4 0-16,1-8 0 16,5 3 0-16,0-3 0 15,5 0 0-15,-1 1 0 0,2-2 0 16,3 3 0-16,-3-9 0 16,2 10 0-16,3-7 0 0,-4 2 0 15,1-1 0 1,-1-1 0-16,3 5 0 15,-4-5 0-15,0 2 0 16,-3 0 0-16,1 4 0 16,-1 0 0-16,2 0 0 15,-2-4 0-15,1-1 0 16,4-5 0-16,2 2 0 16,16-14 0-16,-26 24 0 15,26-24 0-15,-15 16 0 16,15-16 0-16,0 0 0 15,-14 20 0-15,14-20 0 0,-9 17 0 16,9-17 0-16,-11 18 0 16,11-18 0-16,0 17 0 15,0-17-115-15,0 0-88 16,0 0 1-16,0 0 4 16</inkml:trace>
    <inkml:trace contextRef="#ctx0" brushRef="#br0" timeOffset="5101.7409">606-7 166 0,'15'-4'80'15,"-15"4"-5"-15,24 0-18 16,-24 0-9-16,23-12 2 16,-23 12 5-16,22-3 5 15,-22 3 0-15,21 0 6 16,-21 0-4-16,25 0-5 0,-25 0-12 15,25-11-11-15,-25 11-13 0,30-10-5 16,-30 10-4-16,36-17-7 16,-18 12 0-16,-1-4-2 15,3 3 1-15,-2 6-2 16,1-11 4-16,1 11-1 31,-4 0 2-31,3 0-2 0,-2 0 3 16,1 0-2-16,1-6-3 15,-3 6-3-15,4 0 0 16,-4 0 0-16,2 0 0 16,-18 0 0-16,32-5 0 15,-13 5 0-15,-2-5 0 16,3 5 0-16,0-7 0 0,-1 7 0 16,3-4 0-16,1 4 0 15,3 0 0-15,-4 0 0 16,1 0 0-16,-2 0 0 15,-1 0 0-15,0 4 0 0,3-4 0 16,-6 0 0-16,6 9 0 31,-3-9 0-31,-3 0 0 16,6 4 0-16,-2-4 0 16,1 14 0-16,1-7 0 0,1 1 0 15,-1 4 0-15,0 1 0 16,5-3 0-16,-1 5 0 15,-2 0 0-15,3-5 0 16,-5 2 0-16,3-2 0 0,-5 1 0 16,2-4 0-16,-3 1 0 15,-1-4 0-15,1 2 0 16,-2 1 0-16,0-1 0 16,2-1 0-16,-1 2 0 15,1-7 0-15,1 8 0 16,-1-8 0-16,3 0 0 0,-3-10 0 31,6 10-57-31,-11-10-104 16,4 8-2-16,-2-9-5 15,-17 11 3-15,21-9 1 16</inkml:trace>
    <inkml:trace contextRef="#ctx0" brushRef="#br1" timeOffset="48185.9318">-74-94 452 0,'0'0'148'31,"0"0"-7"-31,0 0-54 0,0 0-13 15,0 0-13-15,-17-10-11 16,17 10-40-16,0 0-10 16,0 0 0-16,0 0 0 15,0 0 0-15,0-21 0 16,0 21 0-16,0 0 0 16,0 0 0-16,15-16 0 0,-15 16 0 15,0 0 0-15,0 0 0 0,0 0 0 16,16-11 0-16,-16 11 0 15,0 0 0 1,0 0 0-16,0 0 0 16,18-5 0-16,-18 5 0 0,0 0 0 15,0 0 0 1,19 0 0-16,-19 0 0 16,0 0 0-16,23-11 0 15,-23 11 0 1,16-4 0-16,-16 4 0 0,19 0 0 15,-19 0 0-15,20 0 0 16,-20 0 0-16,14 10 0 16,-14-10 0-16,21 7 0 0,-21-7 0 15,26 9 0-15,-26-9 0 16,25 9 0-16,-25-9 0 16,27 4 0-16,-27-4 0 15,23 0 0-15,-23 0 0 16,26 6 0-16,-26-6 0 15,28 0 0-15,-28 0 0 0,29 0 0 16,-29 0 0-16,31 0 0 16,-16-6 0-16,-15 6 0 0,29 0 0 15,-12 0 0 1,-17 0 0-16,28-2 0 16,-28 2 0-16,26 0 0 15,-26 0 0 1,29-6 0-16,-12 6 0 0,-2 0 0 15,4 0 0-15,-19 0 0 16,30 6 0-16,-11-6 0 16,-2 0 0-16,1 0 0 15,-1 0 0-15,1 0 0 16,-1 0 0-16,3 0 0 16,-1 0 0-16,-2 0 0 0,-1 0 0 15,-16 0 0-15,31-6 0 16,-14 6 0-16,-2 0 0 15,4 0 0-15,-1 0 0 16,1 0 0-16,0 0 0 16,1 0 0-16,0 0 0 15,0 0 0 1,0 0 0-16,-1 0 0 16,-2 0 0-16,-1 0 0 15,3 0 0-15,-4 0 0 0,4 0 0 16,-3 0 0-1,1 0 0-15,5 0 0 16,-2-10 0-16,1 6 0 16,1 0 0-16,-1-5 0 0,5 3 0 0,-6 6 0 15,3-9 0-15,-1 3 0 16,1 6 0-16,-2-5 0 16,1 5 0-1,-1 0 0-15,1 0 0 0,-1-8 0 16,2 8 0-16,0 0 0 15,-1 0 0-15,-1-7 0 0,5 7 0 16,-4 0 0-16,-2 0 0 16,3 10 0-16,-3-10 0 15,0 9 0-15,0-7 0 16,-1 10 0-16,-19-12 0 16,34 8 0-16,-18-8 0 15,-16 0 0 1,29 10 0-16,-29-10 0 15,29 6 0-15,-29-6 0 16,31 6 0-16,-15-6 0 16,0 11 0-16,1-9 0 0,0 4 0 15,-17-6 0 1,30 9 0-16,-30-9 0 16,26 4 0-16,-26-4 0 0,29 6 0 0,-29-6 0 15,30 0 0-15,-13 11 0 16,-17-11 0-16,29 0 0 15,-14 0 0 1,-15 0 0-16,28 0 0 0,-28 0 0 16,26 0 0-16,-26 0 0 31,24 0 0-31,-7 0 0 0,-17 0 0 16,31-4 0-16,-13 4 0 15,-2 0 0-15,2-7 0 16,-1 7 0-16,1 0 0 15,-18 0 0-15,31 0 0 16,-31 0 0-16,29 10 0 16,-29-10 0-16,26 4 0 0,-26-4 0 15,28 0 0-15,-28 0 0 16,26 0 0-16,-26 0 0 16,28-4 0-16,-12 4 0 0,-16 0 0 15,31 0 0-15,-14 0 0 16,-17 0 0-1,31 10 0-15,-31-10 0 0,29 7 0 16,-29-7 0-16,26 6 0 0,-26-6 0 16,26 0 0-16,-26 0 0 15,28 0 0-15,-28 0 0 16,29 0 0 0,-14 0 0-16,-15 0 0 0,31-2 0 31,-31 2 0-31,30 0 0 0,-30 0 0 15,28 0 0-15,-28 0 0 16,26 8 0-16,-26-8 0 16,25 11 0-16,-25-11 0 15,24 7 0-15,-24-7 0 16,25 11 0-16,-25-11 0 16,27 4 0-16,-27-4 0 0,30 0 0 15,-15 7 0-15,3-7 0 16,-1 0 0-16,2 0 0 15,1 0 0-15,-4 0 0 16,3 0 0-16,-1 0 0 16,-1 0 0-16,-17 0 0 15,25-7 0 1,-25 7 0-16,17 0 0 16,-17 0 0-16,0 0 0 0,0 0 0 15,18 0 0-15,-18 0 0 16,0 0 0-16,15 12 0 15,-15-12 0 1,19 0 0-16,-19 0 0 0,23 0 0 16,-23 0 0-16,24-9 0 0,-24 9 0 15,20 0 0-15,-20 0 0 16,20-7 0-16,-20 7 0 16,20-14 0-16,-20 14 0 15,20-6 0-15,-20 6 0 16,19-13 0-16,-19 13 0 15,0 0 0-15,0 0 0 0,16-10 0 16,-16 10 0-16,0 0 0 16,0 0 0-16,0 0 0 15,0 0 0-15,0 0 0 16,0 0 0-16,0 0 0 0,0 0 0 16,0 0 0-1,0 0 0 1,0 0 0-16,7-15 0 15,-7 15 0-15,0 0 0 16,0 0 0-16,0 0 0 0,-19-10 0 16,19 10 0-16,0 0 0 15,-21 0 0 1,21 0 0-16,-19 0 0 16,19 0 0-16,-20 0 0 0,20 0 0 0,-24-12 0 15,7 2 0-15,-2 7 0 16,1-4 0-16,-3-2 0 15,-2 6 0-15,-4-3 0 16,-2-1 0-16,-1 1 0 16,-1 3 0-16,-3-1 0 31,-1-6 0-31,1 6 0 0,-1-6 0 16,1 3 0-16,0-1 0 15,1 0 0-15,-1 2 0 16,2 3 0-16,-2 3 0 15,0-7 0-15,-3 7 0 16,-1 7 0-16,-4-7 0 16,1 8 0-16,-7 3 0 0,2-3 0 15,-7 9 0-15,1-4 0 16,-2-3 0-16,3 5 0 0,4 2 0 16,5-9 0-16,4 3 0 31,6-11 0-31,4 6 0 15,7-6 0-15,2 6 0 0,1-6 0 0,-1 0 0 0,-2 7 0 16,-2-7 0-16,-8 6 0 16,-7 4 0-16,-5 0 0 15,-8 3 0-15,-6-1 0 16,-2 0 0-16,-1 3 0 16,-3-3 0-16,5-2 0 31,2-1 0-31,3-1 0 0,5-8 0 15,7 8 0-15,2-8 0 16,4 0 0-16,0 0 0 16,2-8 0-16,3 8 0 15,1 0 0-15,-2 0 0 16,0 0 0-16,-4 5 0 0,0 5 0 16,-5-2 0-16,0 6 0 15,-8-5 0-15,4 2 0 16,-4-2 0-16,1-3 0 15,-1-6 0-15,-1 6 0 0,4-6 0 16,3 0 0-16,-1 0 0 16,1 0 0-1,2 0 0 1,0 0 0-16,0 0 0 0,5 0 0 16,0 0 0-16,1-10 0 15,3 10 0-15,1-10 0 16,-4 7 0-16,5-4 0 15,3 7 0-15,0-7 0 16,0 3 0-16,1 4 0 16,2-6 0-16,-2 6 0 0,4 0 0 15,-2 0 0-15,3 0 0 16,-3 0 0-16,3 0 0 16,-6 0 0-16,5 6 0 15,-1-6 0-15,2-6 0 16,2 6 0-16,1-8 0 15,17 8 0 1,-26-9 0-16,26 9 0 16,-20-14 0-16,20 14 0 15,-20-4 0-15,20 4 0 16,0 0 0-16,-20 0 0 0,20 0 0 0,0 0 0 16,0 0 0-16,0 0 0 15,0 0-97 1,0 0-113-16,0 0 0 15,21 18 2-15</inkml:trace>
    <inkml:trace contextRef="#ctx0" brushRef="#br1" timeOffset="41316.1608">-198-291 283 0,'0'0'99'16,"0"0"-7"-16,0 0-14 16,0 0-5-16,0 0-11 0,-5-18-10 15,5 18-8-15,0 0-6 16,0 0-5-16,0 0-3 16,9-17-5-16,-9 17-4 0,0 0-3 15,0 0-1-15,0 0-3 16,5-17-2-16,-5 17-3 15,0 0-1-15,0 0-3 16,0 0-1-16,0 0-1 16,17-14 0-16,-17 14-3 0,0 0 0 31,0 0 0-31,18-10 0 16,-18 10 0-16,0 0 0 15,0 0 0-15,18-17 0 16,-18 17 0-16,0 0 0 15,16-14 0-15,-16 14 0 16,0 0 0-16,18-19 0 0,-18 19 0 16,13-19 0-16,-13 19 0 15,13-20 0-15,-13 20 0 16,14-13 0-16,-14 13 0 16,14-20 0-16,-14 20 0 0,17-16 0 15,-17 16 0-15,15-17 0 16,-15 17 0-16,14-17 0 15,-14 17 0-15,0 0 0 16,20-20 0-16,-20 20 0 0,0 0 0 16,18-17 0-16,-18 17 0 15,0 0 0-15,23-21 0 16,-23 21 0-16,25-20 0 16,-25 20 0-1,26-20 0-15,-26 20 0 16,28-21 0-16,-28 21 0 15,27-23 0-15,-27 23 0 16,22-27 0-16,-22 27 0 16,21-24 0-16,-21 24 0 15,22-24 0-15,-22 24 0 16,20-20 0-16,-20 20 0 0,16-20 0 0,-16 20 0 16,0 0 0-1,22-19 0-15,-22 19 0 16,0 0 0-16,20-18 0 15,-20 18 0-15,17-15 0 16,-17 15 0-16,20-22 0 0,-20 22 0 16,23-23 0-1,-23 23 0-15,26-27 0 16,-26 27 0 0,21-21 0-16,-21 21 0 0,22-20 0 15,-22 20 0-15,21-17 0 16,-21 17 0-16,20-10 0 15,-20 10 0-15,23-13 0 16,-23 13 0-16,23-14 0 0,-23 14 0 16,25-13 0-16,-25 13 0 15,27-18 0-15,-27 18 0 16,30-13 0-16,-30 13 0 16,29-19 0-16,-29 19 0 15,30-18 0-15,-16 9 0 16,-14 9 0-16,29-19 0 0,-12 6 0 15,-17 13 0-15,26-20 0 0,-26 20 0 16,26-19 0 0,-26 19 0-16,25-15 0 15,-25 15 0-15,25-12 0 16,-25 12 0-16,24-14 0 0,-24 14 0 31,26-16 0-31,-26 16 0 0,28-17 0 16,-28 17 0-1,26-18 0-15,-26 18 0 16,27-12 0-16,-27 12 0 0,28-17 0 16,-28 17 0-16,25-17 0 15,-25 17 0-15,21-17 0 16,-21 17 0-16,19-19 0 0,-19 19 0 16,0 0 0-16,21-21 0 15,-21 21 0-15,15-17 0 16,-15 17 0-16,14-20 0 15,-14 20 0-15,19-13 0 16,-19 13 0-16,21-12 0 16,-21 12 0-1,23-13 0-15,-23 13 0 16,20-8 0-16,-20 8 0 16,15-10 0-16,-15 10 0 15,0 0 0-15,0 0 0 16,20-17 0-16,-20 17 0 15,0 0 0-15,0 0 0 16,19-12 0-16,-19 12 0 0,0 0 0 0,0 0 0 16,20-17 0-1,-20 17 0-15,0 0 0 16,0 0 0-16,17-18 0 0,-17 18 0 16,0 0 0-16,0 0 0 15,15-17 0-15,-15 17 0 16,0 0 0-16,0 0 0 0,20-17 0 15,-20 17 0-15,0 0 0 16,18-12 0-16,-18 12 0 16,19-10 0-16,-19 10 0 15,15-15 0-15,-15 15 0 16,17-10 0-16,-17 10 0 16,17-12 0-1,-17 12 0-15,15-15 0 16,-15 15 0-16,17-10 0 15,-17 10 0-15,17-16 0 16,-17 16 0-16,21-17 0 16,-21 17 0-16,25-18 0 15,-25 18 0-15,28-19 0 16,-28 19 0-16,29-24 0 0,-29 24 0 0,27-23 0 16,-27 23 0-1,23-21 0-15,-23 21 0 16,22-16 0-16,-22 16 0 15,20-15 0-15,-20 15 0 0,26-16 0 16,-26 16 0-16,26-16 0 16,-9 9 0-1,1-4 0-15,-4 2 0 16,-14 9 0-16,31-24 0 16,-31 24 0-16,27-19 0 15,-27 19 0-15,25-19 0 16,-25 19 0-16,21-18 0 15,-21 18 0-15,20-15 0 16,-20 15 0-16,22-13 0 0,-22 13 0 16,24-20 0-16,-24 20 0 15,29-21 0-15,-12 11 0 0,2-3 0 16,-4-3 0 0,2 5 0-16,0-3 0 15,-2 3 0-15,-15 11 0 16,28-22 0-16,-28 22 0 0,26-20 0 0,-26 20 0 15,24-22 0-15,-24 22 0 16,28-20 0 0,-28 20 0-16,26-17 0 15,-26 17 0-15,29-20 0 0,-29 20 0 16,29-20 0-16,-29 20 0 31,27-17 0-31,-27 17 0 0,24-17 0 16,-24 17 0-16,28-16 0 15,-11 6 0-15,-2-3 0 16,3 5 0-16,1-6 0 16,-1 7 0-16,1-7 0 15,-3 1 0-15,3 7 0 16,-1-8 0-16,1 6 0 0,-1-6 0 16,-3 3 0-16,2 0 0 15,0-4 0-15,-1 4 0 16,0-3 0-16,3-1 0 15,-4 5 0-15,5-4 0 16,-1-1 0-16,4 5 0 16,0-2 0-1,0-1 0-15,-2 1 0 16,1-1 0-16,-1-2 0 0,-1 6 0 16,0-4 0-1,-3 5 0-15,0-5 0 16,-2 3 0-16,-15 10 0 15,29-23 0-15,-29 23 0 0,29-20 0 16,-29 20 0-16,30-21 0 0,-30 21 0 16,27-17 0-16,-27 17 0 15,25-14 0-15,-25 14 0 16,26-16 0-16,-26 16 0 16,23-15 0-16,-23 15 0 15,24-22 0-15,-24 22 0 16,28-22 0-16,-11 9 0 0,-17 13 0 15,31-25 0-15,-31 25 0 16,30-29 0-16,-30 29 0 16,28-21 0-16,-28 21 0 15,21-19 0-15,-21 19 0 16,20-20 0-16,-20 20 0 16,22-20 0-1,-22 20 0-15,21-17 0 16,-21 17 0-16,25-21 0 0,-25 21 0 15,24-20 0 1,-24 20 0-16,23-16 0 16,-23 16 0-16,20-12 0 15,-20 12 0-15,17-15 0 0,-17 15 0 16,19-17 0-16,-19 17 0 0,19-16 0 16,-19 16 0-16,22-16 0 15,-22 16 0 1,21-15 0-16,-21 15 0 0,19-15 0 15,-19 15 0-15,18-13 0 16,-18 13 0-16,17-15 0 16,-17 15 0-1,16-11 0-15,-16 11 0 16,0 0 0-16,19-14 0 16,-19 14 0-16,0 0 0 15,0 0 0-15,0 0 0 16,0 0 0-16,0 0 0 15,0 0 0-15,0 0 0 16,0 0 0-16,0 0 0 0,0 0 0 16,0 0 0-16,0 0 0 15,0 0 0-15,0 0 0 0,0 0 0 16,-16 10 0-16,16-10 0 16,-19 10 0-16,19-10 0 15,-20 14 0 1,20-14 0-16,-20 17 0 0,20-17 0 0,-24 16 0 15,24-16 0-15,-25 23 0 16,25-23 0-16,-26 21 0 16,26-21 0-16,-24 23 0 15,24-23 0-15,-30 24 0 16,12-13 0-16,0 3 0 31,-2-2 0-31,-2 3 0 0,1 1 0 16,1 0 0-16,-2-5 0 15,2 5 0-15,-1 1 0 16,1-3 0-16,0-1 0 16,0 2 0-16,-3 0 0 15,-2-4 0-15,-2 3 0 16,2 4 0-16,-2-3 0 0,-3 1 0 16,1 0 0-16,-1 0 0 15,2 0 0-15,-1 1 0 0,4 0 0 16,2-3 0-1,-3 0 0-15,3 1 0 16,-1 1 0-16,-2-1 0 16,-2 0 0-1,-3 0 0-15,-4 1 0 0,0 3 0 16,-4-2 0-16,1-1 0 16,1 3 0-16,3-2 0 15,4 1 0 1,2-2 0-16,5 0 0 0,2 2 0 15,2-2 0-15,2 3 0 16,2-2 0-16,-2-1 0 0,-1 2 0 16,-4 1 0-16,1-1 0 15,-5 5 0-15,-1-3 0 16,-5 4 0-16,2-4 0 16,-1 3 0-1,2-2 0-15,4-1 0 16,2-2 0-16,3 0 0 0,3-2 0 0,17-16 0 15,-27 30 0-15,27-30 0 16,-25 24 0-16,25-24 0 16,-34 26 0-16,13-9 0 15,-2-1 0-15,-6 4 0 16,-2 2 0-16,-1-4 0 16,1 4 0-1,2-5 0-15,1 3 0 0,8-3 0 16,1-1 0-16,19-16 0 15,-23 23 0-15,23-23 0 16,-13 18 0 0,13-18 0-16,-12 19 0 0,12-19 0 15,-14 23 0-15,14-23 0 16,-27 25 0-16,8-9 0 0,-2 1 0 16,2-1 0-16,-2-8 0 15,10 8 0-15,-7-16-5 16,18 0-182-16,0 0-5 15,0 0 6-15,0-20-3 16</inkml:trace>
    <inkml:trace contextRef="#ctx0" brushRef="#br1" timeOffset="44066.8627">3641-2951 398 0,'0'0'140'0,"0"0"4"0,0 0-36 16,-23-4-41-16,23 4-9 15,0 0-11-15,0 0-9 16,-17 4-15-16,17-4-23 0,0 0 0 16,0 0 0-16,0 0 0 15,0 0 0-15,0 0 0 16,0 17 0-16,0-17 0 15,0 0 0-15,0 0 0 16,0 20 0-16,0-20 0 16,0 0 0-1,7 23 0-15,-7-23 0 16,0 29 0-16,0-13 0 16,0-16 0-16,8 29 0 0,-8-11 0 15,0 1 0-15,0 1 0 16,0 1 0-16,0 0 0 15,0 6 0-15,-6-4 0 16,6 1 0-16,0-1 0 0,-5 4 0 16,-1-2 0-16,6 2 0 15,-11 3 0-15,11-5 0 16,-10 8 0-16,4-6 0 16,6 5 0-1,-10 0 0-15,4-3 0 16,0 5 0-16,-3-6 0 0,3 5 0 0,0-1 0 15,-2 0 0-15,2 5 0 16,-2-3 0-16,0 0 0 16,4 6 0-16,-2-1 0 15,-2-2 0-15,3 1 0 16,-1-1 0-16,6-4 0 0,-6 6 0 31,6-5 0-31,-6 0 0 16,6-1 0-16,-6-5 0 15,6 4 0-15,-6-5 0 16,6 4 0-16,-10-1 0 0,10 4 0 16,-6 3 0-16,6 0 0 15,-6 0 0-15,6 1 0 16,0-1 0-16,-6 2 0 0,6-5 0 16,0-3 0-16,0 3 0 15,-6-7 0-15,6 5 0 16,0-7 0-16,-6 6 0 15,6-5 0-15,-9 8 0 16,1 1 0-16,3-2 0 31,-1 9 0-31,-1 1 0 0,7 0 0 16,-7 0 0-16,7 4 0 0,-6-8 0 0,6 0 0 16,0-9 0-16,0 2 0 15,0-5 0-15,0 2 0 31,0-3 0-31,0-1 0 16,0 3 0-16,0-2 0 16,0 5 0-16,0-4 0 15,0 0 0-15,0-1 0 16,0-5 0-16,0 1 0 16,0 0 0-16,0-6 0 0,0 5 0 15,0-3 0-15,0 5 0 16,6-4 0-1,-6 5 0-15,7-8 0 0,-7 1 0 0,7 4 0 16,-7-3 0-16,6-3 0 16,-6-15 0-16,6 31 0 15,-6-31 0-15,10 27 0 16,-10-27 0-16,6 20 0 16,-6-20 0-16,6 17 0 15,-6-17 0-15,6 18 0 0,-6-18 0 31,0 19 0-31,0-19 0 16,9 21 0-16,-9-21 0 16,0 20 0-16,0-20 0 15,0 0 0-15,0 0 0 16,0 0 0-16,0 0 0 16,0 0 0-16,0 0 0 0,0 0 0 15,0 0 0-15,0 0 0 0,0 0 0 16,0 0 0-16,0 0 0 15,0 0 0-15,0 0 0 16,0 0 0-16,9-21 0 16,-9 21 0-16,0-30 0 15,0 30 0-15,5-30 0 16,-5 10 0-16,0-1 0 0,0-5 0 16,0-2 0-16,0-8 0 15,0-1 0-15,0-5 0 16,0 3 0-16,-5-6 0 15,5-2 0-15,0 1 0 16,0-5 0 0,0 7 0-16,0-5 0 15,-6 3 0-15,6-1 0 16,-6-1 0-16,6-6 0 16,-7 4 0-16,0-4 0 15,7-2 0-15,-9 0 0 16,9-4 0-16,-9 2 0 15,9 1 0-15,-5-3 0 0,5 3 0 16,-6-1 0-16,6 0 0 16,0 4 0-16,0 3 0 15,-4 1 0-15,4-3 0 16,0 9 0-16,0-6 0 0,0 6 0 16,0-1 0-16,0-5 0 15,0 5 0-15,-6-4 0 16,6 4 0-1,0-6 0-15,0 6 0 16,0 2 0-16,-5 0 0 16,5 4 0-16,0 3 0 15,0 3 0-15,5 0 0 16,-5 6 0-16,6-3 0 0,-6 7 0 16,4-2 0-16,-4 4 0 15,0-8 0-15,6 5 0 16,-6-3 0-16,0 0 0 15,0 3 0-15,0-1 0 0,0 0 0 16,0-1 0 0,5 4 0-16,-5-2 0 15,6 2 0-15,0 3 0 0,-6-6 0 0,8 5 0 16,-2-1 0-16,-6 0 0 16,9-2 0-16,-1-3 0 15,-3 1 0 1,1 3 0-16,-2 3 0 0,2 0 0 15,-6-1 0-15,0 20 0 32,11-19 0-32,-11 19 0 0,0-19 0 15,0 19 0-15,8-21 0 16,-8 21 0-16,0-26 0 16,0 10 0-16,0 16 0 15,6-31 0-15,-6 31 0 16,8-23-169-16,-8 23-15 0,0-20 5 15,0 20 2-15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7:37.049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25DA4695-9048-4E5D-B846-5EB89B189123}" emma:medium="tactile" emma:mode="ink">
          <msink:context xmlns:msink="http://schemas.microsoft.com/ink/2010/main" type="writingRegion" rotatedBoundingBox="27959,19335 28502,19335 28502,19777 27959,19777"/>
        </emma:interpretation>
      </emma:emma>
    </inkml:annotationXML>
    <inkml:traceGroup>
      <inkml:annotationXML>
        <emma:emma xmlns:emma="http://www.w3.org/2003/04/emma" version="1.0">
          <emma:interpretation id="{47EE7069-128E-48EB-B86E-2045960A9CF6}" emma:medium="tactile" emma:mode="ink">
            <msink:context xmlns:msink="http://schemas.microsoft.com/ink/2010/main" type="paragraph" rotatedBoundingBox="27959,19335 28502,19335 28502,19777 27959,197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8E4B09-5ABE-4DFF-9628-4AC276F3D1F9}" emma:medium="tactile" emma:mode="ink">
              <msink:context xmlns:msink="http://schemas.microsoft.com/ink/2010/main" type="line" rotatedBoundingBox="27959,19335 28502,19335 28502,19777 27959,19777"/>
            </emma:interpretation>
          </emma:emma>
        </inkml:annotationXML>
        <inkml:traceGroup>
          <inkml:annotationXML>
            <emma:emma xmlns:emma="http://www.w3.org/2003/04/emma" version="1.0">
              <emma:interpretation id="{823BFC8E-D253-43C6-8608-36E79C5F9CAB}" emma:medium="tactile" emma:mode="ink">
                <msink:context xmlns:msink="http://schemas.microsoft.com/ink/2010/main" type="inkWord" rotatedBoundingBox="27959,19335 28502,19335 28502,19777 27959,19777"/>
              </emma:interpretation>
              <emma:one-of disjunction-type="recognition" id="oneOf0">
                <emma:interpretation id="interp0" emma:lang="en-US" emma:confidence="0">
                  <emma:literal>L</emma:literal>
                </emma:interpretation>
                <emma:interpretation id="interp1" emma:lang="en-US" emma:confidence="0">
                  <emma:literal>z</emma:literal>
                </emma:interpretation>
                <emma:interpretation id="interp2" emma:lang="en-US" emma:confidence="0">
                  <emma:literal>Z</emma:literal>
                </emma:interpretation>
                <emma:interpretation id="interp3" emma:lang="en-US" emma:confidence="0">
                  <emma:literal>&lt;</emma:literal>
                </emma:interpretation>
                <emma:interpretation id="interp4" emma:lang="en-US" emma:confidence="0">
                  <emma:literal>l</emma:literal>
                </emma:interpretation>
              </emma:one-of>
            </emma:emma>
          </inkml:annotationXML>
          <inkml:trace contextRef="#ctx0" brushRef="#br0">100 0 0,'0'0'0,"0"0"15,-29 57-15,1 0 16,-1 14-16,15-28 16,14 0-16,0-15 15,0-14-15,14 1 16,0-1-16,15 0 15,14 0-15,0 1 16,0-1-16,-1 0 16,16 0-1,-1 1-15,0-15 16,-14 0-16,14 0 16,-14 0-16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20.42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976F5858-A473-4F59-B766-166A56462343}" emma:medium="tactile" emma:mode="ink">
          <msink:context xmlns:msink="http://schemas.microsoft.com/ink/2010/main" type="writingRegion" rotatedBoundingBox="13059,7078 14100,5240 15170,5846 14128,7683">
            <msink:destinationLink direction="with" ref="{95F153C1-50D9-467C-AD2F-EFB2CFBA3092}"/>
          </msink:context>
        </emma:interpretation>
      </emma:emma>
    </inkml:annotationXML>
    <inkml:traceGroup>
      <inkml:annotationXML>
        <emma:emma xmlns:emma="http://www.w3.org/2003/04/emma" version="1.0">
          <emma:interpretation id="{1DA5F17B-2427-4A5F-ACB0-9F014DA909D3}" emma:medium="tactile" emma:mode="ink">
            <msink:context xmlns:msink="http://schemas.microsoft.com/ink/2010/main" type="paragraph" rotatedBoundingBox="13059,7078 14100,5240 15170,5846 14128,76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95F2DEB-BDB3-4755-B0ED-1F15D5B49461}" emma:medium="tactile" emma:mode="ink">
              <msink:context xmlns:msink="http://schemas.microsoft.com/ink/2010/main" type="line" rotatedBoundingBox="13059,7078 14100,5240 15170,5846 14128,7683"/>
            </emma:interpretation>
          </emma:emma>
        </inkml:annotationXML>
        <inkml:traceGroup>
          <inkml:annotationXML>
            <emma:emma xmlns:emma="http://www.w3.org/2003/04/emma" version="1.0">
              <emma:interpretation id="{2FB21F43-8C3F-4D04-862B-9E5B8C0B534A}" emma:medium="tactile" emma:mode="ink">
                <msink:context xmlns:msink="http://schemas.microsoft.com/ink/2010/main" type="inkWord" rotatedBoundingBox="13102,6977 15045,5662 15434,6237 13491,7552">
                  <msink:destinationLink direction="with" ref="{CAC055EF-44BD-4832-8492-3D3A22BC4B51}"/>
                  <msink:destinationLink direction="with" ref="{99220096-48F2-452B-95E7-A7D9C97BCCCC}"/>
                  <msink:destinationLink direction="with" ref="{BE578FDF-8245-4F3F-A644-C3CC6F93FE3E}"/>
                </msink:context>
              </emma:interpretation>
              <emma:one-of disjunction-type="recognition" id="oneOf0">
                <emma:interpretation id="interp0" emma:lang="en-US" emma:confidence="0">
                  <emma:literal>it</emma:literal>
                </emma:interpretation>
                <emma:interpretation id="interp1" emma:lang="en-US" emma:confidence="0">
                  <emma:literal>if</emma:literal>
                </emma:interpretation>
                <emma:interpretation id="interp2" emma:lang="en-US" emma:confidence="0">
                  <emma:literal>air</emma:literal>
                </emma:interpretation>
                <emma:interpretation id="interp3" emma:lang="en-US" emma:confidence="0">
                  <emma:literal>air.</emma:literal>
                </emma:interpretation>
                <emma:interpretation id="interp4" emma:lang="en-US" emma:confidence="0">
                  <emma:literal>i,</emma:literal>
                </emma:interpretation>
              </emma:one-of>
            </emma:emma>
          </inkml:annotationXML>
          <inkml:trace contextRef="#ctx0" brushRef="#br0">2152-2270 472 0,'0'0'136'15,"0"0"-1"-15,0 0-79 16,-17-17-24-16,17 17-16 0,0 0-11 16,0 0-4-16,14-20-1 15,-14 20-4-15,0 0-12 16,19-16-20-16,-19 16-34 16,16-4-53-16,-16 4-8 15,17-11-1-15,-17 11-1 16,20-10 4-16</inkml:trace>
          <inkml:trace contextRef="#ctx0" brushRef="#br0" timeOffset="130.8916">2278-2402 322 0,'0'0'104'0,"23"-16"-10"15,-23 16-50-15,0 0-33 16,18-4-40-16,-18 4-60 31,17-7-8-31,-17 7-8 0,19-11 1 16,-19 11-2-16</inkml:trace>
          <inkml:trace contextRef="#ctx0" brushRef="#br0" timeOffset="-17193.1271">1585-2190 608 0,'0'0'175'0,"0"-20"2"15,0 20-114-15,4-16-63 16,-4 16 0-16,23-18 0 15,-6 13 0-15,1-10 0 0,4 5 0 0,-2-3 0 16,3 5 0-16,1-2 0 16,1 7 0-16,1-3 0 15,2 6 0-15,-4-7 0 16,4 7 0-16,-4 0 0 16,2 0 0-16,-4 13 0 31,-1-8 0-31,-2 7 0 0,-2-5 0 15,-17-7 0-15,26 34 0 16,-14-16 0-16,-12-18 0 16,17 26 0-16,-9-8 0 15,1-1 0-15,-3 2 0 16,-6-19 0-16,8 33 0 0,-8-14 0 16,7 0 0-16,-7 4 0 15,8-2 0-15,-8 1 0 16,5 3 0-16,1 2 0 15,1-4 0-15,-2-3 0 0,4 2 0 16,2-4 0-16,-11-18 0 16,18 25 0-16,-18-25 0 31,14 16 0-31,-14-16 0 0,0 0 0 16,0 0 0-16,0 0 0 15,8 17 0-15,-8-17 0 16,0 0 0-16,-5 20 0 15,5-20 0-15,-7 20 0 16,7-20-181-16,0 0-7 16,-27 17-1-16,27-17 9 0,0 0 1 15</inkml:trace>
          <inkml:trace contextRef="#ctx0" brushRef="#br0" timeOffset="777.6504">2428-2503 318 0,'17'0'94'0,"-17"0"-29"16,20-23-82-16,-20 23-50 0,20-14-15 16,-20 14-1-16,22-14 0 15,-22 14 26-15,15-6 21 16,-15 6 29-16,0 0 36 15,0 0 36-15,25-12 6 16,-25 12 4-16,0 0 5 16,18-11-17-1,-18 11-11-15,20-13-6 0,-20 13-2 16,24-18-3 0,-24 18-5-16,28-17-5 15,-28 17-9-15,25-15-13 16,-25 15-13-16,26-9-10 0,-26 9-5 15,24-12-2-15,-24 12 0 16,20-6 0-16,-20 6 1 0,23-10 7 16,-23 10 6-16,17-11 4 15,-17 11 2-15,19-15 2 16,-19 15-2-16,19-11-3 16,-19 11-5-16,25-16-7 15,-25 16 0-15,23-17-2 16,-23 17 1-16,26-16 2 0,-26 16 6 15,23-15 9-15,-23 15 12 16,20-10 9-16,-20 10 1 16,0 0 2-16,22-18 0 15,-22 18-2-15,16-15-8 16,-16 15-11-16,22-18-10 16,-22 18-8-1,23-18-1-15,-23 18 0 0,24-21 2 16,-24 21 1-1,20-16 6-15,-20 16 4 16,22-12 7-16,-22 12 8 16,20-14 4-16,-20 14 4 0,21-16 0 15,-21 16 0-15,23-12-2 16,-23 12 0-16,25-17-4 16,-25 17-15-16,26-18-23 15,-26 18-24-15,28-19-27 0,-10 8-21 16,-18 11 2-16,31-16-3 15,-31 16 5-15,23-9 7 16</inkml:trace>
          <inkml:trace contextRef="#ctx0" brushRef="#br0" timeOffset="899.958">3347-3081 120 0,'17'-16'38'0,"-17"16"-22"16,17-16-33-16,-17 16-17 15,20-11-14-15,-20 11-5 16,20-20 31-16</inkml:trace>
          <inkml:trace contextRef="#ctx0" brushRef="#br0" timeOffset="1047.1036">3536-3266 30 0,'22'-20'6'0,"-22"20"-4"0,24-19-10 15,-24 19-1-15,28-23-9 16,-28 23 15-16,26-18 3 16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8:30.269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DF4C5BAA-DF47-48CA-89A6-92909FCA967C}" emma:medium="tactile" emma:mode="ink">
          <msink:context xmlns:msink="http://schemas.microsoft.com/ink/2010/main" type="writingRegion" rotatedBoundingBox="15386,9014 15182,13604 10643,13402 10847,8812">
            <msink:destinationLink direction="with" ref="{0C60D644-DA23-4744-A30C-2DC3A5CA7CDD}"/>
          </msink:context>
        </emma:interpretation>
      </emma:emma>
    </inkml:annotationXML>
    <inkml:traceGroup>
      <inkml:annotationXML>
        <emma:emma xmlns:emma="http://www.w3.org/2003/04/emma" version="1.0">
          <emma:interpretation id="{D7C789B1-CF4A-49C8-8E40-2E40F5F41343}" emma:medium="tactile" emma:mode="ink">
            <msink:context xmlns:msink="http://schemas.microsoft.com/ink/2010/main" type="paragraph" rotatedBoundingBox="12096,10325 15280,10263 15297,11154 12113,112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DE82CD3-1EA3-46B0-ABC5-F9A06ACFE7A4}" emma:medium="tactile" emma:mode="ink">
              <msink:context xmlns:msink="http://schemas.microsoft.com/ink/2010/main" type="line" rotatedBoundingBox="12096,10325 15280,10263 15297,11154 12113,11216"/>
            </emma:interpretation>
          </emma:emma>
        </inkml:annotationXML>
        <inkml:traceGroup>
          <inkml:annotationXML>
            <emma:emma xmlns:emma="http://www.w3.org/2003/04/emma" version="1.0">
              <emma:interpretation id="{8FC9F18C-8F84-4D4C-ABBE-93EC640534C9}" emma:medium="tactile" emma:mode="ink">
                <msink:context xmlns:msink="http://schemas.microsoft.com/ink/2010/main" type="inkWord" rotatedBoundingBox="12098,10439 12580,10430 12595,11177 12113,11187">
                  <msink:destinationLink direction="with" ref="{AF61D17E-B759-4F62-97E2-94CB7C5D64B4}"/>
                </msink:context>
              </emma:interpretation>
              <emma:one-of disjunction-type="recognition" id="oneOf0">
                <emma:interpretation id="interp0" emma:lang="en-US" emma:confidence="1">
                  <emma:literal>d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U</emma:literal>
                </emma:interpretation>
                <emma:interpretation id="interp4" emma:lang="en-US" emma:confidence="0">
                  <emma:literal>n</emma:literal>
                </emma:interpretation>
              </emma:one-of>
            </emma:emma>
          </inkml:annotationXML>
          <inkml:trace contextRef="#ctx0" brushRef="#br0">819 1741 611 0,'0'-20'183'0,"0"20"-3"16,-17-38-131-16,17 38-49 0,-15-32 0 15,15 32 0-15,-26-31 0 16,26 31 0-16,-31-26 0 16,31 26 0-16,-32-12 0 15,13 12 0-15,1 0 0 16,18 0 0-16,-31 11 0 0,31-11 0 16,-24 19 0-16,24-19 0 15,-20 29 0-15,14-9 0 16,1-3 0-16,5 6 0 15,0 3 0-15,0 5 0 16,0-5 0-16,6 5 0 31,0-3 0-31,2 2 0 0,-2-6 0 16,3 0 0-16,2-5 0 16,-11-19 0-16,26 30 0 15,-26-30 0-15,28 17 0 16,-28-17 0-16,26 6 0 0,-26-6 0 15,29-4 0-15,-29 4 0 16,26-18 0-16,-26 18 0 16,26-34 0-16,-12 12 0 0,0-3 0 15,1-6 0-15,-3 4 0 16,2-6 0-16,1 2 0 16,-2 0 0-16,-3-5 0 15,3 6 0-15,-1-1 0 16,-4-3 0-1,1 1 0-15,0 5 0 16,-1-3 0-16,-1 1 0 16,0 1 0-16,-1-2 0 15,1 5 0-15,0 1 0 16,0 2 0-16,-1 4 0 16,-6 3 0-16,0 16 0 15,13-23 0-15,-13 23 0 0,0 0 0 16,0 0 0-16,0 0 0 15,0 0 0-15,0 0 0 16,0 0 0-16,0 0 0 16,0 0 0-16,0 0 0 0,0 0 0 15,0-19 0-15,0 19 0 32,9-16 0-32,-9 16 0 15,4-18 0-15,-4 18 0 16,0 0 0-16,0 0 0 0,0 0 0 15,0 0 0-15,0 27 0 16,0-27 0-16,0 37 0 16,0-17 0-16,0 7 0 15,0 2 0-15,0 0 0 0,0 3 0 16,-4 3 0-16,4-2 0 16,0 1 0-16,0 0 0 15,4-4 0-15,-4 4 0 16,0-3 0-16,0-4 0 15,7-4 0-15,-7 1 0 16,0-1 0-16,4-2 0 0,-4-4 0 16,0-1 0-16,0-16 0 15,9 33 0-15,-9-33 0 16,8 24 0-16,-8-24 0 16,0 22 0-16,0-22 0 15,0 0 0-15,11 18 0 0,-11-18 0 31,0 0 0-31,0 0 0 16,0 0 0-16,0 0 0 16,0 0 0-16,0 0 0 0,0 0 0 15,0 0 0-15,0 0 0 16,0 0 0-16,0 0 0 16,0 0 0-16,0 0 0 15,0 0 0-15,0 0 0 0,0 0 0 16,0 0 0-16,0 0 0 15,0 0 0-15,0 0 0 16,0 0 0-16,0 0 0 16,0 0 0-16,0 0-68 15,0 0-123-15,0 0 2 16,-5 16 3 0,5-16 2-16</inkml:trace>
        </inkml:traceGroup>
        <inkml:traceGroup>
          <inkml:annotationXML>
            <emma:emma xmlns:emma="http://www.w3.org/2003/04/emma" version="1.0">
              <emma:interpretation id="{257BE344-92E3-44D7-970B-44D29CAEB105}" emma:medium="tactile" emma:mode="ink">
                <msink:context xmlns:msink="http://schemas.microsoft.com/ink/2010/main" type="inkWord" rotatedBoundingBox="13063,10674 14101,10653 14110,11085 13071,11106">
                  <msink:destinationLink direction="with" ref="{AF61D17E-B759-4F62-97E2-94CB7C5D64B4}"/>
                </msink:context>
              </emma:interpretation>
              <emma:one-of disjunction-type="recognition" id="oneOf1">
                <emma:interpretation id="interp5" emma:lang="en-US" emma:confidence="0">
                  <emma:literal>to</emma:literal>
                </emma:interpretation>
                <emma:interpretation id="interp6" emma:lang="en-US" emma:confidence="0">
                  <emma:literal>so</emma:literal>
                </emma:interpretation>
                <emma:interpretation id="interp7" emma:lang="en-US" emma:confidence="0">
                  <emma:literal>'cur</emma:literal>
                </emma:interpretation>
                <emma:interpretation id="interp8" emma:lang="en-US" emma:confidence="0">
                  <emma:literal>"cur</emma:literal>
                </emma:interpretation>
                <emma:interpretation id="interp9" emma:lang="en-US" emma:confidence="0">
                  <emma:literal>'cu)</emma:literal>
                </emma:interpretation>
              </emma:one-of>
            </emma:emma>
          </inkml:annotationXML>
          <inkml:trace contextRef="#ctx0" brushRef="#br0" timeOffset="1448.0916">1588 1488 750 0,'0'0'198'0,"0"0"-123"15,0 0-75-15,-17 0 0 16,17 0 0-1,0 0 0-15,0 0 0 16,0 0 0-16,0 0 0 0,0 0 0 16,-17 0 0-16,17 0 0 15,0 0 0 1,0 0 0-16,0 0 0 16,0 0 0-16,0 0 0 0,0 0 0 15,-23 10 0-15,23-10 0 0,0 0 0 16,0 27-168-16,0-27-25 15,0 17 4-15,0-17 6 16,0 21 5-16</inkml:trace>
          <inkml:trace contextRef="#ctx0" brushRef="#br0" timeOffset="2157.2969">1927 1508 701 0,'0'0'189'16,"-11"-18"-56"-16,11 18-133 15,0 0 0-15,0 0 0 0,-25-15 0 16,25 15 0-16,-13 12 0 15,13-12 0-15,-22 21 0 16,13-4 0-16,9-17 0 16,-17 31 0-16,17-31 0 15,-11 31 0-15,11-15 0 32,0-16 0-32,0 27 0 0,0-11 0 15,0 1 0-15,8 3 0 16,-3-2 0-16,1 2 0 15,-2-3 0-15,2-1 0 0,2-1 0 16,-8-15 0-16,9 27 0 16,-9-27 0-16,13 18 0 15,-13-18 0-15,0 0 0 32,0 0 0-32,24 24-67 0,-24-24-129 15,0 0 2-15,23 8 6 16,-23-8 3-16</inkml:trace>
          <inkml:trace contextRef="#ctx0" brushRef="#br0" timeOffset="2908.7039">2138 1701 290 0,'0'0'136'16,"10"-18"1"-16,-10 18-15 31,9-15-23-31,-9 15-13 15,0 0-19-15,0-25-12 0,0 25-24 16,0 0-31-16,0 0 0 16,0-19 0-16,0 19 0 15,0 0 0-15,0 0 0 16,0 0 0-16,0 0 0 16,-6-18 0-16,6 18 0 0,0 0 0 15,0 0 0-15,0 0 0 16,0 0 0-16,-11 18 0 15,11-18 0-15,0 28 0 16,0-7 0-16,0 0 0 16,0 2 0-16,6 1 0 15,3-1 0-15,0 2 0 0,2-2 0 16,0-3 0-16,3-3 0 16,1-2 0-16,-15-15 0 15,26 26 0-15,-26-26 0 16,26 10 0-16,-26-10 0 0,23-10 0 15,-23 10 0-15,25-27 0 32,-14 9 0-32,-2-5 0 0,0 0 0 15,-1 3 0 1,-1-3 0-16,-7 2 0 0,6-3 0 16,-6 3 0-16,0 2 0 15,-6 1 0-15,2 3 0 16,4 15 0-16,-16-28 0 15,16 28 0-15,-12-21 0 0,12 21 0 16,-12-16 0-16,12 16 0 16,0 0 0-16,0 0 0 15,-15-19 0-15,15 19 0 16,0 0 0-16,0 0-41 16,0 0-162-16,0 0 0 15,0 0 11 1,16 0 1-16</inkml:trace>
          <inkml:trace contextRef="#ctx0" brushRef="#br0" timeOffset="3364.7877">2428 1504 527 0,'0'0'169'0,"-12"15"0"16,12-15-50-16,0 0-80 16,-6 18-39-16,6-18 0 15,11 26 0-15,-11-26 0 0,20 20 0 16,-20-20 0-16,27 23 0 31,-8-5 0-31,-19-18 0 16,30 27 0-16,-30-27 0 0,28 32 0 15,-22-15 0-15,5 3 0 16,-11-20 0 0,0 28 0-16,0-28 0 0,0 26 0 15,0-26 0-15,0 0 0 0,-8 17 0 16,8-17 0-16,0 0 0 16,0 0 0-16,0 0 0 15,-17 8 0-15,17-8 0 16,0 0 0-16,0 0 0 15,0 0 0 1,0 0 0-16,0-20 0 16,0 20 0-16,0 0-73 15,0 0-119-15,19-15 6 0,-19 15 2 16,0 0 10 0,18 7 5-16</inkml:trace>
        </inkml:traceGroup>
        <inkml:traceGroup>
          <inkml:annotationXML>
            <emma:emma xmlns:emma="http://www.w3.org/2003/04/emma" version="1.0">
              <emma:interpretation id="{2F4E33F2-5B1A-40C0-8B7E-56F4CAB9EE6D}" emma:medium="tactile" emma:mode="ink">
                <msink:context xmlns:msink="http://schemas.microsoft.com/ink/2010/main" type="inkWord" rotatedBoundingBox="14476,10279 15280,10263 15297,11154 14493,11170"/>
              </emma:interpretation>
              <emma:one-of disjunction-type="recognition" id="oneOf2">
                <emma:interpretation id="interp10" emma:lang="en-US" emma:confidence="0">
                  <emma:literal>(a)</emma:literal>
                </emma:interpretation>
                <emma:interpretation id="interp11" emma:lang="en-US" emma:confidence="0">
                  <emma:literal>(2)</emma:literal>
                </emma:interpretation>
                <emma:interpretation id="interp12" emma:lang="en-US" emma:confidence="0">
                  <emma:literal>(a,</emma:literal>
                </emma:interpretation>
                <emma:interpretation id="interp13" emma:lang="en-US" emma:confidence="0">
                  <emma:literal>(as</emma:literal>
                </emma:interpretation>
                <emma:interpretation id="interp14" emma:lang="en-US" emma:confidence="0">
                  <emma:literal>(a}</emma:literal>
                </emma:interpretation>
              </emma:one-of>
            </emma:emma>
          </inkml:annotationXML>
          <inkml:trace contextRef="#ctx0" brushRef="#br0" timeOffset="4076.1544">3122 1196 683 0,'-5'-25'180'0,"-2"1"-20"16,7 6-160-16,-5-4 0 15,5 22 0-15,0-23 0 0,0 23 0 16,0 0 0-16,0 0 0 31,-23 14 0-31,15 5 0 0,-5 4 0 16,2 6 0-16,-3 1 0 15,-1 4 0-15,1-1 0 16,3 5 0-16,0-3 0 16,4 0 0-16,-2-1 0 15,9 5 0-15,-8-4 0 16,8 2 0-16,0-4 0 0,0 2 0 15,-5 2 0-15,5-4 0 16,0-1 0-16,0-4 0 16,0 0 0-16,0-2 0 15,0-1 0-15,5-5 0 16,1 3 0-16,-6-3 0 16,9 1 0-16,-9-1 0 0,11 2 0 15,-11-22 0-15,11 38 0 0,-11-38 0 16,7 15-180-16,-7-15-5 15,0 0 2 1,16 0 6-16,-16 0 7 16</inkml:trace>
          <inkml:trace contextRef="#ctx0" brushRef="#br0" timeOffset="5014.4419">3452 1498 474 0,'9'-16'163'0,"-9"16"4"0,0 0-71 16,0 0-37-16,0 0 2 0,0 0-58 15,0 0-3-15,0 0 0 16,0 33 0-16,-5-17 0 16,-1 7 0-16,-3-1 0 15,3 2 0-15,-5-5 0 16,4-2 0-16,7-17 0 16,-19 27 0-16,19-27 0 0,0 0 0 15,-21 15 0-15,21-15 0 16,0 0 0-16,-20-15 0 15,20 15 0-15,-16-22 0 16,16 22 0-16,-12-22 0 0,12 22 0 16,-12-24 0-16,12 24 0 31,-9-17 0-31,9 17 0 16,0 0 0-16,0 0 0 15,-10-22 0-15,10 22 0 0,0-15 0 16,0 15 0-16,10-16 0 15,-10 16 0-15,7-17 0 16,-7 17 0-16,0 0 0 16,6-18 0-16,-6 18 0 0,0 0 0 15,0 0 0-15,0 0 0 16,0 0 0-16,0 0 0 16,19 0 0-16,-19 0 0 15,12 31 0-15,-12-31 0 16,23 30 0-16,-12-14 0 15,1 4 0 1,-1-3 0-16,1 1 0 16,-12-18 0-16,26 25 0 15,-26-25 0-15,20 26 0 16,-20-26 0-16,19 23 0 16,-19-23 0-16,13 19 0 15,-13-19 0-15,0 0 0 0,13 23 0 16,-13-23 0-16,0 0 0 15,0 0 0-15,0 0 0 16,0 0 0-16,17 0 0 0,-17 0 0 16,0 0 0-16,0 0 0 15,0 0-94-15,0 0-91 16,0 0 0-16,0 0 6 16,0 0 5-16,16-7 12 0</inkml:trace>
          <inkml:trace contextRef="#ctx0" brushRef="#br0" timeOffset="5431.1132">3687 1334 584 0,'10'39'180'0,"-10"-20"-16"16,14 21-69-16,-14-15-95 16,9 22 0-16,-9-14 0 0,11 12 0 15,-11-8 0-15,11 5 0 16,-11-13 0-1,9 8 0 1,-9-6 0-16,9-4 0 0,-9-3 0 16,0 0 0-16,0-4 0 15,0-3 0-15,0-2 0 16,0-15 0-16,0 19 0 16,0-19 0-16,-6 17 0 15,6-17 0-15,0 0 0 16,-34 14 0-16,34-14-158 0,-29 14-49 15,14-5 0-15,-11-2 2 16</inkml:trace>
        </inkml:traceGroup>
      </inkml:traceGroup>
    </inkml:traceGroup>
    <inkml:traceGroup>
      <inkml:annotationXML>
        <emma:emma xmlns:emma="http://www.w3.org/2003/04/emma" version="1.0">
          <emma:interpretation id="{2DE4D1DA-09CB-4489-A0A7-E6FBAA44D649}" emma:medium="tactile" emma:mode="ink">
            <msink:context xmlns:msink="http://schemas.microsoft.com/ink/2010/main" type="paragraph" rotatedBoundingBox="12058,8866 11854,13456 10643,13402 10847,88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0F4FEB-F94F-4ADF-8B88-BE987C49D262}" emma:medium="tactile" emma:mode="ink">
              <msink:context xmlns:msink="http://schemas.microsoft.com/ink/2010/main" type="line" rotatedBoundingBox="12058,8866 11854,13456 10643,13402 10847,8812">
                <msink:destinationLink direction="with" ref="{B390E1B8-C36B-413B-894D-A36260A74617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A35930B-7F61-4055-8864-C48C34176730}" emma:medium="tactile" emma:mode="ink">
                <msink:context xmlns:msink="http://schemas.microsoft.com/ink/2010/main" type="inkWord" rotatedBoundingBox="12058,8866 11854,13456 10643,13402 10847,8812">
                  <msink:destinationLink direction="with" ref="{A20C01EC-C8C4-41CA-9D00-917E4420302D}"/>
                </msink:context>
              </emma:interpretation>
              <emma:one-of disjunction-type="recognition" id="oneOf3">
                <emma:interpretation id="interp15" emma:lang="en-US" emma:confidence="0">
                  <emma:literal>t</emma:literal>
                </emma:interpretation>
                <emma:interpretation id="interp16" emma:lang="en-US" emma:confidence="0">
                  <emma:literal>i</emma:literal>
                </emma:interpretation>
                <emma:interpretation id="interp17" emma:lang="en-US" emma:confidence="0">
                  <emma:literal>+</emma:literal>
                </emma:interpretation>
                <emma:interpretation id="interp18" emma:lang="en-US" emma:confidence="0">
                  <emma:literal>E</emma:literal>
                </emma:interpretation>
                <emma:interpretation id="interp19" emma:lang="en-US" emma:confidence="0">
                  <emma:literal>k</emma:literal>
                </emma:interpretation>
              </emma:one-of>
            </emma:emma>
          </inkml:annotationXML>
          <inkml:trace contextRef="#ctx0" brushRef="#br1" timeOffset="-84529.2051">-306-47 444 0,'0'0'156'0,"14"0"4"16,-14 0-74-16,0 0-17 15,6-21-10-15,-6 21-17 16,0 0-35-16,15-6-7 0,-15 6 0 16,0 0 0-16,0 0 0 31,0 0 0-31,0 0 0 16,17 0 0-16,-17 0 0 15,0 0 0-15,20 6 0 0,-20-6-24 16,0 0 3-16,20 0 3 15,-20 0 3-15,0 0 5 16,16 4 2-16,-16-4 2 16,0 0 0-16,0 0 1 15,0 0 1-15,16 0 2 16,-16 0 2-16,0 0-1 0,0 0 0 16,19 13 0-16,-19-13 1 15,0 0 1-15,23 4-1 16,-23-4-1-16,17 0-1 15,-17 0-13-15,18 9-48 16,-18-9-74-16,0 0-4 16,22 6-4-1,-22-6 2-15,0 0-3 16</inkml:trace>
          <inkml:trace contextRef="#ctx0" brushRef="#br1" timeOffset="-105797.4576">-422 191 669 0,'-20'0'184'0,"20"0"-20"16,0 0-158-16,-14-9-6 15,14 9 0-15,4-17 0 16,-4 17 0-16,20-31 0 16,-3 19 0-16,-3-13 0 15,6 3 0-15,1-5 0 16,7-5 0-16,-2-1 0 16,-1 0 0-16,1-2 0 15,3-1 0-15,-6 2 0 0,2 4 0 16,-6 2 0-16,0 2 0 15,-4 7 0-15,-1 3 0 16,-14 16 0-16,20-23 0 16,-20 23 0-16,15-20 0 15,-15 20 0-15,11-18 0 16,-11 18 0-16,0 0 0 0,0 0 0 16,12-16 0-16,-12 16 0 15,0 0 0-15,8 16 0 0,-8-16-8 16,0 0-194-1,-15 19 1-15,15-19 1 16,-8 19 9-16</inkml:trace>
          <inkml:trace contextRef="#ctx0" brushRef="#br1" timeOffset="-106362.313">-350-258 760 0,'-5'-19'197'0,"-6"-5"-131"16,11 24-66-16,-9-23 0 0,9 23 0 31,0 0 0-31,0 0 0 16,14 14 0-16,-2 12 0 15,2 0 0-15,6 7 0 16,-3 6 0-16,7 5 0 16,-2 3 0-16,-1-2 0 15,4-3 0-15,-5-7 0 0,0 1 0 16,-5-9 0-16,2-5 0 0,-3-6 0 15,1 4 0 1,-15-20 0-16,20 19 0 16,-20-19 0-16,14 18 0 15,-14-18 0-15,0 0 0 0,0 0-182 16,8 21-10-16,-8-21-3 0,0 0 12 16,-17 19 3-16</inkml:trace>
          <inkml:trace contextRef="#ctx0" brushRef="#br1" timeOffset="-104231.1715">-240 93 472 0,'0'0'163'0,"0"0"-11"16,14 22-69-16,-14-22-15 16,0 17-11-16,0-17-29 0,0 17-28 15,0-17 0-15,0 18-6 16,0 0-43-16,0-18-42 16,0 21-59-16,0-21-15 0,3 27 5 15,-3-7 2-15,0-1 20 16,0-2 64-16,0 2 42 15,5 0 41-15,-5 8 69 16,0-14 18-16,0 12 0 16,-5-5-3-16,10 1-13 15,-5 2-62 1,0-3-30-16,0 3-45 16,-6-6-35-16,10 8-7 0,-8-9-2 15,4 11 2 1</inkml:trace>
          <inkml:trace contextRef="#ctx0" brushRef="#br1" timeOffset="-100801.1083">-436-180 567 0,'0'0'146'0,"-25"9"-9"15,25-9-131-15,-21 8-40 0,21-8-101 16,0 0-6-16,0 0-5 15,0 0 0-15,0 0-3 16</inkml:trace>
          <inkml:trace contextRef="#ctx0" brushRef="#br1" timeOffset="-100662.7867">-634-81 656 0,'-20'11'144'15,"20"-11"-60"-15,-25 20-212 16,25-20-16-16,-15 0-9 16,15 0-9-16,-6-26-1 0</inkml:trace>
          <inkml:trace contextRef="#ctx0" brushRef="#br1" timeOffset="-83997.5693">0 0 176 0,'0'0'89'16,"0"0"-6"-16,18 14-35 0,-18-14-8 16,0 0-11-16,18 7 0 15,-18-7 1-15,19 0 3 16,-19 0 3-16,14 6 4 16,-14-6 5-16,20 0-1 15,-20 0 0-15,16 0-8 16,-16 0-12-16,0 0-17 0,22 8-19 15,-22-8-11-15,17 0-7 16,-17 0-2-16,0 0 1 16,21 0 5-16,-21 0 8 15,0 0 13-15,22 0 11 16,-22 0 7-16,0 0 1 31,20 0 2-31,-20 0-2 0,0 0-4 16,21 0-5-16,-21 0-6 15,0 0-3-15,22 0-1 16,-22 0 1-16,16 6 0 16,-16-6-1-16,19 0 2 15,-19 0 3-15,21 0 3 16,-21 0 2-16,20 0 2 0,-20 0-2 16,20 0 1-16,-20 0-3 0,16 0-1 15,-16 0-9-15,17 0-2 16,-17 0-1-16,18-6-1 15,-18 6 2-15,21 0 0 16,-21 0 4-16,23-4-1 31,-23 4-1-31,23 0-29 0,-23 0-72 16,23 0-6-16,-23 0-1 16,22-7-3-16,-22 7 1 15</inkml:trace>
          <inkml:trace contextRef="#ctx0" brushRef="#br1" timeOffset="-103360.9501">-266 1616 173 0,'0'43'75'0,"-6"-28"-11"0,6 12-39 0,0-7-26 15,0 5-11-15,0-1 1 16,0 2 15-16,-6 2 15 15,6-5 12 1,0 6 15-16,-6-6 10 0,6 4 0 16,0-6-3-16,0 4-6 31,0-4-17-31,0-2-14 0,0 0-12 16,0 7-4-16,0-4 0 15,0 0 4-15,0-1 6 16,0 3 4-16,0-5 2 15,0 2 0-15,0-5-2 16,0 0-3-16,0-16-6 16,0 25-9-16,0-25-9 0,0 27-1 15,0-7-3-15,0-4-1 16,0 6 9-16,0-2-3 0,0 2 12 16,0 0 1-16,0-1 8 15,4 5-4 1,-4-10 3-16,0 5-2 15,0-2-4 1,0 0-1-16,0 0-5 0,0-2 2 16,0 2-3-16,0-1 2 15,0-1-8-15,0 3 1 16,0-1-7 0,0-3-7-16,0 3-7 0,0 1-4 15,0-1 0-15,0-4 2 16,0 6 10-16,0-3 3 0,0 4 7 15,0 1 12-15,0-4 7 16,0 4 3-16,0-1-3 16,0 3-2-16,0-3-20 15,0-5-18-15,0-2-27 16,0 3-12-16,0-18 1 0,-6 27-2 16,6-27-7-16</inkml:trace>
          <inkml:trace contextRef="#ctx0" brushRef="#br1" timeOffset="-103076.4659">-330 3171 198 0,'-5'30'84'16,"5"-30"-6"-16,-6 19-20 0,6-19-9 15,0 20-13-15,0-20-20 16,0 0-22-16,-5 19-20 15,5-19-7-15,0 19-7 0,0-19 6 32,-7 23-4-32,7-23 15 0,-7 25 5 0,7-25 15 15,-6 24 5-15,6-24 6 16,-7 13-6-16,7-13-19 16,0 16-35-16,0-16-29 15,0 0 2-15,0 0-2 16,0 0 81-16</inkml:trace>
          <inkml:trace contextRef="#ctx0" brushRef="#br1" timeOffset="-101550.8562">-516 4168 457 0,'0'0'169'15,"-17"0"-5"-15,17 0-76 0,0 0 1 16,-20-18-33-16,20 18-56 31,0 0 0-31,0 0 0 0,11-25 0 16,-11 25 0-16,20-31 0 15,-8 14 0-15,2-5 0 16,6-2 0-16,-6-4 0 16,7 2 0-16,4-6 0 15,-2 4 0-15,-2-7 0 0,7 8 0 16,-4-9 0-16,4 8 0 16,-2-2 0-16,-4 9 0 15,-2-1 0-15,-1 5 0 16,-3 3 0-16,-16 14 0 0,26-13 0 15,-26 13 0-15,20-10 0 16,-20 10 0-16,18-5 0 31,-18 5 0-31,16-10 0 0,-16 10 0 16,16-14 0-16,-16 14 0 16,0 0 0-16,19-11 0 15,-19 11 0-15,0 0 0 16,20-8 0-16,-20 8 0 15,0 0-99-15,0-15-102 16,0 15-7-16,0 0 8 0,0-20 0 16</inkml:trace>
          <inkml:trace contextRef="#ctx0" brushRef="#br1" timeOffset="-102125.8253">-404 3684 425 0,'0'0'161'0,"-26"0"-5"15,7-9-69-15,19 9-2 0,-19 0-16 16,19 0-29-16,0 0-40 16,0 0 0-1,-20 9 0 1,20-9 0-16,0 17 0 15,12 0 0-15,-12-17 0 0,12 34 0 16,0-9 0-16,7 2 0 16,-1 4 0-16,7 0 0 15,2 2 0-15,4 3 0 16,3-8 0-16,3 9 0 0,0-6 0 16,-4 5 0-16,3-9 0 15,-7 1 0-15,-5-3 0 16,-2-7 0-16,-7 1 0 15,-15-19 0-15,22 22 0 16,-22-22 0-16,0 0 0 16,0 0 0-16,9 26-29 0,-9-26-174 15,0 0 7-15,0 0-2 0,0 0 11 16,-22 16 4-16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53.967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CAC055EF-44BD-4832-8492-3D3A22BC4B51}" emma:medium="tactile" emma:mode="ink">
          <msink:context xmlns:msink="http://schemas.microsoft.com/ink/2010/main" type="inkDrawing" rotatedBoundingBox="15692,8392 15737,6154 15929,6158 15884,8395" semanticType="callout" shapeName="Other">
            <msink:sourceLink direction="with" ref="{95F153C1-50D9-467C-AD2F-EFB2CFBA3092}"/>
            <msink:sourceLink direction="with" ref="{2FB21F43-8C3F-4D04-862B-9E5B8C0B534A}"/>
          </msink:context>
        </emma:interpretation>
      </emma:emma>
    </inkml:annotationXML>
    <inkml:trace contextRef="#ctx0" brushRef="#br0">125 100 632 0,'-6'-18'180'15,"6"18"0"-15,-11-25-149 16,11 25-31-16,-7-16 0 15,7 16 0-15,0 0 0 16,0-19 0-16,0 19 0 16,0 0 0-16,13-20 0 15,-13 20 0 1,17 0 0-16,-17 0 0 0,19 0 0 16,-19 0 0-16,15 14 0 15,-15-14 0-15,15 13 0 16,-15-13 0-16,10 28 0 15,-10-28 0 1,0 29 0-16,0-6 0 0,0 5 0 16,0-4 0-16,-7 7 0 0,7-3 0 15,-7 3 0-15,7 0 0 16,-6 0 0-16,6-5 0 0,-7 4 0 16,7-2 0-16,-9 5 0 15,5 0 0-15,-2-2 0 16,-2 7 0-16,2-1 0 15,-2 4 0 1,2-2 0-16,1 2 0 16,5-4 0-16,-6 0 0 15,6-3 0-15,0 2 0 16,0-1 0-16,9 2 0 0,-9 3 0 16,10 5 0-1,-10-1 0-15,9 10 0 16,-9-1 0-16,7 4 0 15,-7-7 0-15,5 7 0 0,-5-5 0 16,6 1 0-16,-6-5 0 16,8 5 0-16,-8-3 0 15,6 0 0-15,0 3 0 16,-1 1 0-16,1-1 0 16,-6 5 0-16,8-6 0 0,-8 3 0 15,0-3 0-15,-7-5 0 16,3-3 0-16,-4-1 0 15,-1-12 0-15,-2 0 0 16,2-11 0-16,0-2 0 16,9-18 0-16,-20 16 0 15,20-16 0 1,-22 0 0-16,22 0 0 0,-23-10 0 16,23 10 0-16,-26-25 0 15,26 25 0 1,-23-39 0-16,23 23 0 15,-14-16-56-15,14 19-160 0,-9-18-4 16,9 11 4-16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7:09.33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D71D9CD5-B691-47B0-A0A8-9B5E09145B52}" emma:medium="tactile" emma:mode="ink">
          <msink:context xmlns:msink="http://schemas.microsoft.com/ink/2010/main" type="writingRegion" rotatedBoundingBox="27759,16398 27774,16398 27774,16413 27759,16413"/>
        </emma:interpretation>
      </emma:emma>
    </inkml:annotationXML>
    <inkml:traceGroup>
      <inkml:annotationXML>
        <emma:emma xmlns:emma="http://www.w3.org/2003/04/emma" version="1.0">
          <emma:interpretation id="{B747C231-962A-48C7-AC36-5601D5BFD1EC}" emma:medium="tactile" emma:mode="ink">
            <msink:context xmlns:msink="http://schemas.microsoft.com/ink/2010/main" type="paragraph" rotatedBoundingBox="27759,16398 27774,16398 27774,16413 27759,164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585A20-8A4E-4795-B3B2-A559B1BD274C}" emma:medium="tactile" emma:mode="ink">
              <msink:context xmlns:msink="http://schemas.microsoft.com/ink/2010/main" type="line" rotatedBoundingBox="27759,16398 27774,16398 27774,16413 27759,16413"/>
            </emma:interpretation>
          </emma:emma>
        </inkml:annotationXML>
        <inkml:traceGroup>
          <inkml:annotationXML>
            <emma:emma xmlns:emma="http://www.w3.org/2003/04/emma" version="1.0">
              <emma:interpretation id="{9C9B7C6F-6524-4B4D-A564-E0610836E034}" emma:medium="tactile" emma:mode="ink">
                <msink:context xmlns:msink="http://schemas.microsoft.com/ink/2010/main" type="inkWord" rotatedBoundingBox="27759,16398 27774,16398 27774,16413 27759,1641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0,'0'0'0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37.99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AFC8860B-AF43-4329-B330-1940CBC12CB9}" emma:medium="tactile" emma:mode="ink">
          <msink:context xmlns:msink="http://schemas.microsoft.com/ink/2010/main" type="inkDrawing" rotatedBoundingBox="11077,10834 11158,14149 11092,14151 11011,10836" semanticType="callout" shapeName="Other">
            <msink:sourceLink direction="with" ref="{35D1BFE7-F143-4604-8BB9-827BDAFA933B}"/>
          </msink:context>
        </emma:interpretation>
      </emma:emma>
    </inkml:annotationXML>
    <inkml:trace contextRef="#ctx0" brushRef="#br0">-2 0 68 0,'0'32'65'16,"0"10"-6"-16,6-3-23 15,-6 8 0-15,0-4-4 16,0 5 1-16,0-1-6 15,0-2 1-15,0 4-1 0,5-6-1 16,-5-1-3-16,7-1-15 16,1-1 0-16,0 5-19 15,1-5-14-15,-3 3-2 16,3-2-2-16,0 6-2 16,-1-1-4-16,0 1 5 0,-8 3 7 15,3-1 10 1,-3 5 21-1,0-1 2-15,0-1 2 0,0-3 6 16,0 0 5-16,0-5 1 16,0-1-5-16,0-6-1 15,8-2-11-15,-8-10 1 16,0 2-2-16,4-5 3 16,-4 1 5-16,0-7 5 15,0 6 4-15,0-2-1 0,-8-1 2 16,8 1 3-16,-6 5 0 15,0 6-3-15,2-6-5 0,4 0 1 16,-8 6-2-16,0-5 3 31,8 5-2-31,-9-9-2 16,9 6 0-16,0-1-1 16,0 1 0-16,0 1-2 0,0 0-2 15,6 4 0-15,-6 4 4 16,0-2 3-16,9 6 3 15,-9-3-4-15,5 1 0 16,-5 0-3-16,6-2 2 16,-6 2-6-16,8-9-1 15,-8 2-8-15,0-7 0 0,0 3-2 16,0-7 0-16,0 0-1 16,0 1 0-16,0-1 0 15,0 2 2-15,0 4-3 16,0-2 5-16,0 1-5 0,6 1 1 15,0 4-2-15,-6 4-2 32,8-4 3-32,-8-2-5 15,0 1 6-15,0 3-7 16,0-6 5-16,-6 7-1 0,-1-4 1 16,7 3 0-16,-4 4-2 15,4 2 1-15,0 7-2 16,0 2 0-16,0-7-6 15,0 1-5-15,11-2-12 0,-11-9-34 16,12-6-81-16,-6-3-12 16,-6-22 1-16,8 31 1 15,-8-31 3-15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7:13.01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05DADD47-B6AE-4AE2-ACEA-08EDEC12353A}" emma:medium="tactile" emma:mode="ink">
          <msink:context xmlns:msink="http://schemas.microsoft.com/ink/2010/main" type="writingRegion" rotatedBoundingBox="32758,16071 33587,16071 33587,19147 32758,19147"/>
        </emma:interpretation>
      </emma:emma>
    </inkml:annotationXML>
    <inkml:traceGroup>
      <inkml:annotationXML>
        <emma:emma xmlns:emma="http://www.w3.org/2003/04/emma" version="1.0">
          <emma:interpretation id="{533777C7-22A6-44E4-8396-3FD8ECDFC168}" emma:medium="tactile" emma:mode="ink">
            <msink:context xmlns:msink="http://schemas.microsoft.com/ink/2010/main" type="paragraph" rotatedBoundingBox="32758,16071 33587,16071 33587,19147 32758,191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0FB3E4-7ECB-4CA8-9765-3D3B848D5918}" emma:medium="tactile" emma:mode="ink">
              <msink:context xmlns:msink="http://schemas.microsoft.com/ink/2010/main" type="line" rotatedBoundingBox="32758,16071 33587,16071 33587,19147 32758,19147"/>
            </emma:interpretation>
          </emma:emma>
        </inkml:annotationXML>
        <inkml:traceGroup>
          <inkml:annotationXML>
            <emma:emma xmlns:emma="http://www.w3.org/2003/04/emma" version="1.0">
              <emma:interpretation id="{4E535023-2C28-404D-8E3A-B705B3BA116C}" emma:medium="tactile" emma:mode="ink">
                <msink:context xmlns:msink="http://schemas.microsoft.com/ink/2010/main" type="inkWord" rotatedBoundingBox="33572,16071 33587,16071 33587,16086 33572,16086"/>
              </emma:interpretation>
              <emma:one-of disjunction-type="recognition" id="oneOf0">
                <emma:interpretation id="interp0" emma:lang="en-US" emma:confidence="1">
                  <emma:literal>:</emma:literal>
                </emma:interpretation>
                <emma:interpretation id="interp1" emma:lang="en-US" emma:confidence="0">
                  <emma:literal>☺</emma:literal>
                </emma:interpretation>
                <emma:interpretation id="interp2" emma:lang="en-US" emma:confidence="0">
                  <emma:literal>=</emma:literal>
                </emma:interpretation>
                <emma:interpretation id="interp3" emma:lang="en-US" emma:confidence="0">
                  <emma:literal>;</emma:literal>
                </emma:interpretation>
                <emma:interpretation id="interp4" emma:lang="en-US" emma:confidence="0">
                  <emma:literal>!</emma:literal>
                </emma:interpretation>
              </emma:one-of>
            </emma:emma>
          </inkml:annotationXML>
          <inkml:trace contextRef="#ctx0" brushRef="#br0">814-3062 0</inkml:trace>
          <inkml:trace contextRef="#ctx0" brushRef="#br1" timeOffset="47097.6087">14 14 0,'0'0'15,"0"0"-15,0 0 16,0 0-16,0 0 31,0 0-31,0 0 16,-14-14-16,14 14 15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8:08.831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3A27DA8C-9C3B-4F3A-88DD-2EFF3C43591D}" emma:medium="tactile" emma:mode="ink">
          <msink:context xmlns:msink="http://schemas.microsoft.com/ink/2010/main" type="writingRegion" rotatedBoundingBox="32844,15555 33515,15555 33515,16114 32844,16114"/>
        </emma:interpretation>
      </emma:emma>
    </inkml:annotationXML>
    <inkml:traceGroup>
      <inkml:annotationXML>
        <emma:emma xmlns:emma="http://www.w3.org/2003/04/emma" version="1.0">
          <emma:interpretation id="{D53EA0E2-3B1C-4FBF-8114-E04B5D1BA7BB}" emma:medium="tactile" emma:mode="ink">
            <msink:context xmlns:msink="http://schemas.microsoft.com/ink/2010/main" type="paragraph" rotatedBoundingBox="32844,15555 33515,15555 33515,16114 32844,161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FEFB01-164F-45F9-B204-4C4270FA7382}" emma:medium="tactile" emma:mode="ink">
              <msink:context xmlns:msink="http://schemas.microsoft.com/ink/2010/main" type="line" rotatedBoundingBox="32844,15555 33515,15555 33515,16114 32844,16114"/>
            </emma:interpretation>
          </emma:emma>
        </inkml:annotationXML>
        <inkml:traceGroup>
          <inkml:annotationXML>
            <emma:emma xmlns:emma="http://www.w3.org/2003/04/emma" version="1.0">
              <emma:interpretation id="{15FBE339-7FD6-4A8E-90CE-7C94EFF006F3}" emma:medium="tactile" emma:mode="ink">
                <msink:context xmlns:msink="http://schemas.microsoft.com/ink/2010/main" type="inkWord" rotatedBoundingBox="32844,15555 32859,15555 32859,15570 32844,1557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-700-530 0,'0'0'16</inkml:trace>
        </inkml:traceGroup>
        <inkml:traceGroup>
          <inkml:annotationXML>
            <emma:emma xmlns:emma="http://www.w3.org/2003/04/emma" version="1.0">
              <emma:interpretation id="{F79F8EE9-55C6-4E39-B5F3-5E45C614F5FB}" emma:medium="tactile" emma:mode="ink">
                <msink:context xmlns:msink="http://schemas.microsoft.com/ink/2010/main" type="inkWord" rotatedBoundingBox="33344,16099 33515,16099 33515,16114 33344,16114"/>
              </emma:interpretation>
              <emma:one-of disjunction-type="recognition" id="oneOf1">
                <emma:interpretation id="interp5" emma:lang="en-US" emma:confidence="0">
                  <emma:literal>_</emma:literal>
                </emma:interpretation>
                <emma:interpretation id="interp6" emma:lang="en-US" emma:confidence="0">
                  <emma:literal>-</emma:literal>
                </emma:interpretation>
                <emma:interpretation id="interp7" emma:lang="en-US" emma:confidence="0">
                  <emma:literal>.</emma:literal>
                </emma:interpretation>
                <emma:interpretation id="interp8" emma:lang="en-US" emma:confidence="0">
                  <emma:literal>•</emma:literal>
                </emma:interpretation>
                <emma:interpretation id="interp9" emma:lang="en-US" emma:confidence="0">
                  <emma:literal>b</emma:literal>
                </emma:interpretation>
              </emma:one-of>
            </emma:emma>
          </inkml:annotationXML>
          <inkml:trace contextRef="#ctx0" brushRef="#br1" timeOffset="-55178.6196">-29 14 0,'0'0'15,"0"0"-15,0 0 16,0 0-16,0 0 15,0 0-15,0 0 16,0 0-16,0 0 16,0 0-16,0 0 15,-14 0-15,-1 0 16,15 0-16,0 0 16,-14 0-1,0 0 1,14 0-16,0 0 15,0 0-15,0 0 16,0 0-16,0 0 16,0 0-16,0 0 15,0 0-15,0 0 16,0 0 0,0 0-16,0 0 0,0 0 15,0 0-15,0 0 16,0 0-1,0 0-15,0 0 16,0 0-16,0 0 16,0 0-16,0 0 15,0 0 1,0 0-16,-29 0 16,29 0-1,-14 0-15,14 0 16,0 0-16,0 0 15,-14 0-15,-1 0 16,15 0-16,0 0 16,0 0-16,-14 0 15,14 0-15,-28 0 16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6-02-21T23:37:12.93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8C7A819B-7242-479D-ABEC-063437FDC65D}" emma:medium="tactile" emma:mode="ink">
          <msink:context xmlns:msink="http://schemas.microsoft.com/ink/2010/main" type="writingRegion" rotatedBoundingBox="33558,16071 33573,16071 33573,16086 33558,16086"/>
        </emma:interpretation>
      </emma:emma>
    </inkml:annotationXML>
    <inkml:traceGroup>
      <inkml:annotationXML>
        <emma:emma xmlns:emma="http://www.w3.org/2003/04/emma" version="1.0">
          <emma:interpretation id="{CA3EC838-44B4-47C6-8990-3E4F8D3E979E}" emma:medium="tactile" emma:mode="ink">
            <msink:context xmlns:msink="http://schemas.microsoft.com/ink/2010/main" type="paragraph" rotatedBoundingBox="33558,16071 33573,16071 33573,16086 33558,160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123557-2286-4C92-87CC-EE5617152AD3}" emma:medium="tactile" emma:mode="ink">
              <msink:context xmlns:msink="http://schemas.microsoft.com/ink/2010/main" type="line" rotatedBoundingBox="33558,16071 33573,16071 33573,16086 33558,16086"/>
            </emma:interpretation>
          </emma:emma>
        </inkml:annotationXML>
        <inkml:traceGroup>
          <inkml:annotationXML>
            <emma:emma xmlns:emma="http://www.w3.org/2003/04/emma" version="1.0">
              <emma:interpretation id="{60FDEF41-8626-4F52-92E1-EFCCFB567545}" emma:medium="tactile" emma:mode="ink">
                <msink:context xmlns:msink="http://schemas.microsoft.com/ink/2010/main" type="inkWord" rotatedBoundingBox="33558,16071 33573,16071 33573,16086 33558,16086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14-14 0,'0'0'15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8:10.148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5A48709E-0368-447F-87A8-96370E9CBD7E}" emma:medium="tactile" emma:mode="ink">
          <msink:context xmlns:msink="http://schemas.microsoft.com/ink/2010/main" type="writingRegion" rotatedBoundingBox="16195,6576 19838,6432 19883,7568 16240,7712"/>
        </emma:interpretation>
      </emma:emma>
    </inkml:annotationXML>
    <inkml:traceGroup>
      <inkml:annotationXML>
        <emma:emma xmlns:emma="http://www.w3.org/2003/04/emma" version="1.0">
          <emma:interpretation id="{200933A7-0081-468D-9AD7-CEDD38E27D12}" emma:medium="tactile" emma:mode="ink">
            <msink:context xmlns:msink="http://schemas.microsoft.com/ink/2010/main" type="paragraph" rotatedBoundingBox="16195,6576 19838,6432 19883,7568 16240,77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2E3848-D0FE-4CEB-9DBE-8E4186629AF5}" emma:medium="tactile" emma:mode="ink">
              <msink:context xmlns:msink="http://schemas.microsoft.com/ink/2010/main" type="line" rotatedBoundingBox="16195,6576 19838,6432 19883,7568 16240,7712"/>
            </emma:interpretation>
          </emma:emma>
        </inkml:annotationXML>
        <inkml:traceGroup>
          <inkml:annotationXML>
            <emma:emma xmlns:emma="http://www.w3.org/2003/04/emma" version="1.0">
              <emma:interpretation id="{86D928D5-77E8-477B-9C0F-485C4491C709}" emma:medium="tactile" emma:mode="ink">
                <msink:context xmlns:msink="http://schemas.microsoft.com/ink/2010/main" type="inkWord" rotatedBoundingBox="16195,6576 19838,6432 19883,7568 16240,7712"/>
              </emma:interpretation>
              <emma:one-of disjunction-type="recognition" id="oneOf0">
                <emma:interpretation id="interp0" emma:lang="en-US" emma:confidence="0">
                  <emma:literal>dills}</emma:literal>
                </emma:interpretation>
                <emma:interpretation id="interp1" emma:lang="en-US" emma:confidence="0">
                  <emma:literal>d. sink)</emma:literal>
                </emma:interpretation>
                <emma:interpretation id="interp2" emma:lang="en-US" emma:confidence="0">
                  <emma:literal>d. sink/</emma:literal>
                </emma:interpretation>
                <emma:interpretation id="interp3" emma:lang="en-US" emma:confidence="0">
                  <emma:literal>drills}</emma:literal>
                </emma:interpretation>
                <emma:interpretation id="interp4" emma:lang="en-US" emma:confidence="0">
                  <emma:literal>d. sinful</emma:literal>
                </emma:interpretation>
              </emma:one-of>
            </emma:emma>
          </inkml:annotationXML>
          <inkml:trace contextRef="#ctx0" brushRef="#br0">203 792 720 0,'0'0'195'0,"0"0"-87"0,16 0-108 16,-16 0 0-16,0 0 0 16,7-31 0-16,-7 31 0 15,4-27 0 1,-4 11 0-16,0-1 0 0,0 0 0 16,-4 1 0-1,4 0 0-15,-11-3 0 16,3 3 0-16,-4 0 0 15,12 16 0-15,-25-27 0 16,25 27 0-16,-26-16 0 16,26 16 0-16,-32-6 0 15,32 6 0-15,-31 11 0 16,31-11 0-16,-29 21 0 0,15-4 0 16,4 1 0-16,-1 1 0 15,3 3 0-15,8-1 0 16,-7 6 0-16,7-2 0 0,0 1 0 15,7-5 0-15,1 8 0 16,1-9 0-16,2 3 0 16,0 2 0-16,1-5 0 15,0 1 0-15,2 0 0 0,0-7 0 16,-3 2 0-16,-11-16 0 16,26 24 0-16,-26-24 0 15,23 12 0-15,-23-12 0 16,26 0 0-16,-26 0 0 15,29-12 0 1,-29 12 0-16,31-25 0 16,-16 7 0-16,2-4 0 15,0-4 0-15,0-6 0 16,-1-4 0-16,1-4 0 16,-1-1 0-16,1-9 0 15,-4 1 0-15,3-4 0 16,-4-3 0-16,0-1 0 0,4 1 0 15,-4 6 0-15,0-2 0 16,-1 7 0-16,-2 3 0 16,0 6 0-16,-1 4 0 15,-3 5 0-15,-5 1 0 0,7 2 0 16,-7 5 0-16,0 0 0 31,6 2 0-31,-6 17 0 16,0-26 0-16,0 26 0 15,6-17 0-15,-6 17 0 0,0 0 0 16,0 0 0-16,0 0 0 16,0 0 0-16,-10 27 0 15,4-6 0-15,-1 10 0 16,-2 0 0-16,0 3 0 0,0 8 0 16,0 2 0-16,1 3 0 15,2 6 0-15,0-1 0 16,1-2 0-16,5 5 0 15,0 1 0-15,-6-5 0 16,6-4 0-16,0-7 0 16,6 5 0-16,-6-11 0 0,8 2 0 0,-8-3 0 15,10-6 0 1,-10 2 0-16,10-7 0 16,-10-5 0-16,0-17 0 15,10 25 0-15,-10-25 0 0,0 0 0 16,0 0 0-16,0 0 0 31,0 0 0-31,7 19 0 16,-7-19 0-16,0 0 0 15,0 0 0-15,20 18 0 0,-20-18-74 16,0 0-135-16,0 0-5 16,16 16 7-16</inkml:trace>
          <inkml:trace contextRef="#ctx0" brushRef="#br0" timeOffset="269.4452">750 760 812 0,'0'0'191'16,"0"0"-171"-16,0 0-20 15,0 0 0-15,0 0 0 0,0 0 0 16,-9-21 0-16,9 21 0 0,0 0-163 16,0 0-22-1,0 0 0-15,17-5 5 16,-17 5 6-16</inkml:trace>
          <inkml:trace contextRef="#ctx0" brushRef="#br0" timeOffset="11003.4026">1298 475 608 0,'0'-18'178'0,"0"18"4"15,0 0-127-15,-8-32-55 16,8 32 0-16,0-16 0 16,0 16 0-16,0 0 0 0,0 0 0 15,-29-15 0-15,29 15 0 16,-21 8 0-16,21-8 0 0,-31 9 0 16,31-9 0-16,-32 14 0 31,32-14 0-31,-29 20 0 15,29-20 0-15,-22 25 0 16,16-8 0-16,6 5 0 0,0 2 0 16,8 1 0-16,1 1 0 15,2 7 0-15,-1-4 0 16,1 3 0-16,-2 1 0 16,-1-8 0-16,-8 6 0 15,5-7 0-15,-5-3 0 16,-5-5 0-16,-1 4 0 0,6-20 0 15,-18 20 0-15,18-20 0 16,-30 18 0-16,15-11 0 16,-5 7 0-16,-1-8 0 15,-4 7 0-15,4-4 0 16,-1 5 0-16,4-2 0 16,-1-5 0-1,19-7 0-15,-23 14 0 16,23-14 0-16,0 0 0 15,0 0 0-15,0 0 0 16,0 0 0-16,0 0 0 0,0 0 0 16,0 0 0-16,34 18 0 15,-34-18-78 1,28 0-122-16,-28 0-1 0,29 0 9 0,-29 0 1 16</inkml:trace>
          <inkml:trace contextRef="#ctx0" brushRef="#br0" timeOffset="11452.7039">1419 736 707 0,'0'0'183'0,"0"0"-50"16,0 0-133-16,-9 25 0 15,9-25 0-15,-9 17 0 16,9-17 0-16,-6 19 0 0,6-19 0 16,-6 30 0-16,6-30 0 15,-6 29 0-15,6-9 0 16,0-1 0-16,0 0 0 15,0 8 0-15,0-7 0 0,6 0 0 16,-6-2 0-16,9-5 0 16,-9-13 0-16,12 27 0 15,-12-27 0-15,0 0 0 16,19 11 0-16,-19-11 0 16,0 0 0-1,0 0 0-15,18-5 0 16,-18 5 0-16,0 0 0 15,0-22 0-15,0 22 0 16,0-21-90-16,0 21-120 16,5-24-3-16,-5 24 12 15</inkml:trace>
          <inkml:trace contextRef="#ctx0" brushRef="#br0" timeOffset="12289.2845">1677 425 657 0,'0'21'177'16,"0"2"4"-16,0 12-173 15,-9-6-8-15,9 5 0 16,-8 0 0-16,8 7 0 0,-4-5 0 16,4 2 0-16,0-6 0 15,0-5 0-15,0-8 0 16,0-1 0-16,0-18 0 15,0 0 0-15,23 5 0 16,-23-5 0-16,23-17 0 16,-6 7 0-16,-17 10 0 0,32-30 0 15,-15 21 0-15,0 0 0 16,-17 9 0-16,30 0 0 16,-30 0 0-16,23 18 0 15,-23-18 0-15,20 34 0 16,-12-16 0-16,1-1 0 0,-1 2 0 31,-8-19 0-31,17 22 0 16,-17-22 0-16,16 16 0 15,-16-16 0-15,16 6 0 0,-16-6 0 16,0 0 0-16,20 0 0 16,-20 0 0-16,0 0 0 15,30 12-24-15,-30-12-178 16,20 0 6-16,-20 0 0 0,26 0 9 15</inkml:trace>
          <inkml:trace contextRef="#ctx0" brushRef="#br0" timeOffset="12820.3657">2690-37 739 0,'0'-27'176'0,"0"7"-68"15,0-1-108-15,0 21 0 16,0 0 0-16,-22-10 0 16,22 10 0-16,-26 21 0 0,9-1 0 15,0 11 0-15,-6-4 0 16,3 16 0-16,-3 1 0 16,7 7 0-16,-3 2 0 31,4 5 0-31,3-4 0 15,4 6 0-15,8-5 0 16,0-5 0-16,0-2 0 0,9-5 0 16,0 0 0-16,4 2 0 15,0-7 0-15,0 1 0 16,0-2 0-16,1-3 0 16,-1 3 0-16,-4-3 0 15,0-1 0-15,-4-6 0 16,2-2 0-16,-7-9 0 0,11 11 0 15,-11-27 0-15,11 27-127 16,-11-27-80-16,17 19 6 16,-17-19 0-16</inkml:trace>
          <inkml:trace contextRef="#ctx0" brushRef="#br0" timeOffset="13589.8131">3288 411 813 0,'12'-23'198'15,"-12"23"-186"-15,0-20-12 16,0 20 0-16,0 0 0 16,0 0 0-16,0 0 0 15,0 0 0-15,0 0 0 0,10 20 0 31,-20 0 0-31,0 4 0 16,-4 7 0-16,-5 0 0 0,-2 1 0 16,1 3 0-16,-6-4 0 15,4-2 0-15,-1 2 0 16,0-8 0-16,2-5 0 16,3 0 0-16,1-9 0 15,17-9 0-15,-31 8 0 16,31-8 0-16,-25-16 0 0,25 16 0 15,-18-23 0-15,18 23 0 16,-12-30 0-16,12 30 0 16,0-24 0-16,0 24 0 15,0-16 0-15,0 16 0 16,0 0 0-16,0 0 0 16,0 0 0-1,18 0 0-15,-18 0 0 16,0 0 0-16,25 22 0 15,-25-22 0-15,29 33 0 16,-11-14 0-16,-1-3 0 16,3 3 0-16,2 6 0 0,-2-8 0 15,-2-2 0-15,0-4 0 16,-18-11 0-16,25 14 0 16,-25-14 0-16,18 3 0 15,-18-3 0-15,0 0 0 0,0 0 0 16,0 0 0-16,20 0 0 15,-20 0 0-15,0 0 0 16,0 0-72-16,0 0-135 16,17 0 3-16,-17 0 4 0,0 0 7 31</inkml:trace>
          <inkml:trace contextRef="#ctx0" brushRef="#br0" timeOffset="14740.8381">3575 54 797 0,'0'0'190'0,"0"0"-154"15,20-13-36-15,-20 13 0 16,8 18 0-16,-8-18 0 0,14 36 0 16,-14-13 0-16,10 14 0 0,-10 0 0 15,0 7 0 1,0-3 0-16,0 10 0 15,0-4 0-15,-6 3 0 16,6 3 0-16,-6-3 0 0,6-1 0 31,0-5 0-31,-6 4 0 16,6-6 0-16,0-5 0 16,0-7 0-16,-6 1 0 0,6-11 0 15,0 1 0-15,0-3 0 16,0-18 0-16,0 23 0 15,0-23 0-15,-8 17 0 16,8-17 0-16,0 0 0 0,0 0 0 16,-26 5 0-16,26-5-30 15,0 0-191-15,-20-11 3 16,3 0-3-16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8:21.768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 contextRef="#ctx0" brushRef="#br0">-1 135 596 0,'0'-22'143'0,"0"5"-20"16,0-1-143-16,0 1-101 15,0 17-9-15,0-30-18 0,0 30 1 16,0-31-5-16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8:28.447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AF61D17E-B759-4F62-97E2-94CB7C5D64B4}" emma:medium="tactile" emma:mode="ink">
          <msink:context xmlns:msink="http://schemas.microsoft.com/ink/2010/main" type="inkDrawing" rotatedBoundingBox="11359,9671 14326,9771 14312,10189 11345,10089" semanticType="underline" shapeName="Other">
            <msink:sourceLink direction="with" ref="{257BE344-92E3-44D7-970B-44D29CAEB105}"/>
            <msink:sourceLink direction="with" ref="{8FC9F18C-8F84-4D4C-ABBE-93EC640534C9}"/>
            <msink:destinationLink direction="with" ref="{BE578FDF-8245-4F3F-A644-C3CC6F93FE3E}"/>
          </msink:context>
        </emma:interpretation>
      </emma:emma>
    </inkml:annotationXML>
    <inkml:trace contextRef="#ctx0" brushRef="#br0">2 17 391 0,'0'0'145'0,"0"0"-1"15,0 0-65 1,6 17-42-16,-6-17 4 16,0 16-1-16,0-16-5 0,0 18 0 15,0-18-5-15,-8 21 1 16,8-21-16-16,0 15-15 15,0-15 0-15,9 20 0 16,-9-20 0-16,0 0 0 16,20 20 0-16,-20-20 0 0,20 21 0 15,-20-21 0-15,20 17 0 16,-20-17 0-16,22 19 0 16,-22-19 0-16,24 16 0 15,-24-16 0-15,22 6 0 16,-22-6 0-16,23 0 0 31,-23 0 0-31,27 10 0 0,-27-10 0 16,29 0 0-16,-10 0 0 15,1 7 0-15,0-7 0 16,1 6 0-16,1-6 0 16,-2 11 0-16,1-8 0 0,-1-3 0 15,-2 7 0-15,1 1 0 16,-1-8 0-16,-1 8 0 15,2-8 0-15,0 8 0 0,1-8 0 16,5 7 0-16,-4-7 0 16,2 11 0-16,0-6 0 15,4-5 0-15,0 0 0 16,-4 6 0-16,0-6 0 16,3 0 0-1,-1 0 0-15,1 0 0 16,2 0 0-16,-2 0 0 15,1 0 0-15,2 0 0 0,1 0 0 16,-1 0 0-16,0 5 0 16,0-5 0-16,-4 9 0 15,2-9 0-15,-2 0 0 16,1 6 0-16,0-6 0 0,-2 0 0 16,-1 0 0-16,4 6 0 15,-4-6 0-15,6 0 0 16,0 0 0-16,2 0 0 15,-1 0 0-15,4 0 0 16,-2 0 0-16,0 0 0 16,-1 0 0-1,-2 0 0-15,-3 0 0 16,-1 0 0-16,-2 0 0 16,1 0 0-16,-2 0 0 15,1 6 0-15,2-6 0 16,-1 0 0-16,4 5 0 15,1-5 0-15,3 0 0 0,3 0 0 16,-1 0 0-16,3 0 0 16,-3 0 0-16,1 0 0 15,-1 0 0-15,-4 0 0 16,0 0 0-16,-7 0 0 0,1 0 0 16,-2 5 0-16,-2-5 0 15,0 0 0-15,-1 6 0 16,0-6 0-1,-2 0 0-15,6 6 0 16,-2-6 0-16,2 4 0 16,0-4 0-16,5 11 0 15,-2-11 0-15,3 0 0 16,0 5 0-16,-4-5 0 16,1 0 0-16,-2 4 0 15,3-4 0-15,-6 0 0 0,1 9 0 16,-3-5 0-16,1-4 0 15,0 0 0-15,0 0 0 16,0 0 0-16,2 0 0 16,-1-10 0-16,2 3 0 15,0 1 0-15,0-6 0 16,2-2 0-16,-4 4 0 0,-1-5 0 16,-1 3 0-16,-2 3 0 15,-1-1 0-15,-16 10 0 16,28-13 0-16,-28 13 0 0,20-12 0 15,-20 12 0-15,0 0 0 16,18-8 0-16,-18 8 0 31,0 0 0-31,0-27 0 16,-9 10 0-16,0 1 0 0,-8-10 0 16,6 1 0-16,-15-12 0 15,14 14-8-15,-13-12-192 16,9 16-4-16,-9-8 4 15,7 6 4-15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6:50.472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A20C01EC-C8C4-41CA-9D00-917E4420302D}" emma:medium="tactile" emma:mode="ink">
          <msink:context xmlns:msink="http://schemas.microsoft.com/ink/2010/main" type="inkDrawing" rotatedBoundingBox="8950,8949 10690,9173 10661,9392 8922,9169" semanticType="callout" shapeName="Other">
            <msink:sourceLink direction="with" ref="{FA35930B-7F61-4055-8864-C48C34176730}"/>
          </msink:context>
        </emma:interpretation>
      </emma:emma>
    </inkml:annotationXML>
    <inkml:trace contextRef="#ctx0" brushRef="#br0">-844-19 543 0,'-31'27'144'16,"3"-3"-13"0,-1-8-99-16,9-6-62 15,3-2-18-15,17-8-21 16,-27 4-27-16,27-4-35 16,0 0-7-16,-17-6 9 15,17 6 24-15,0 0 75 16,-19-11 37-16,19 11 32 15,-21-5 44-15,4 5 40 0,-6 0 12 16,3 0-2-16,-6 0-9 16,-5 0-60-16,7 9-29 0,-1-2-37 15,-5-7-42-15,10 5-25 16,-6-5-2-16,7 0 3 16,-5-5 21-1,7 5 26-15,-3-7 24 0,-5 1 18 0,5 6 27 16,-9-4 16-16,5 4-5 15,-9-8-17-15,3 8-35 16,-4 0-33-16,2 0-15 16,4 11-4-16,-1-11 0 15,7 7 7-15,1-7 10 32,4 9 16-32,17-9 11 0,-25 0 7 15,25 0-4-15,-23 0-4 16,23 0-5-16,-23 0-6 15,23 0-10-15,-24 0-20 16,7 0-25-16,2 0-3 16,-2 0 2-16,0 0 12 0,-1-9 5 15,-2 3 22-15,-2-6 25 16,2 0 36-16,2-5 36 16,1 0 13-16,-3-2 7 0,5-2-6 15,-5 2-4 1,7 0-22-16,1-1-19 15,1 4-17-15,11 16-5 16,-24-21 3 0,24 21 8-16,-25-12 10 0,25 12 8 15,-30 0 9-15,30 0 2 16,-34 0 1-16,34 0-2 16,-36-5-12-1,20 5-15-15,-4 0-22 0,4 0-4 16,-2 0 0-16,0 5 0 15,1 1 0-15,-2-6 0 0,19 0 0 16,-30 6 0-16,30-6 0 16,-27 0 0-16,27 0 0 15,-27-6 0-15,27 6 0 16,-23-6-10-16,23 6-14 16,-25 0-10-16,25 0-20 15,-27 18-27-15,21-3-13 0,-11-3-33 16,4 7-11-16,-2 1-6 15,0-8 12-15,4 13 6 16,-6-15 67-16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11.05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99220096-48F2-452B-95E7-A7D9C97BCCCC}" emma:medium="tactile" emma:mode="ink">
          <msink:context xmlns:msink="http://schemas.microsoft.com/ink/2010/main" type="inkDrawing" rotatedBoundingBox="13879,7802 14045,8345 13562,8494 13396,7951" semanticType="callout" shapeName="Other">
            <msink:sourceLink direction="with" ref="{2FB21F43-8C3F-4D04-862B-9E5B8C0B534A}"/>
          </msink:context>
        </emma:interpretation>
      </emma:emma>
    </inkml:annotationXML>
    <inkml:trace contextRef="#ctx0" brushRef="#br0">2306-1249 698 0,'9'-19'177'0,"-9"19"-29"16,11-38-148-16,-11 38 0 16,15-32 0-16,-15 32 0 15,14-19 0-15,-14 19 0 16,0 0 0-16,0 0 0 0,0 0 0 15,0 0 0-15,0 0 0 16,0 0 0-16,-26 27 0 16,13-12 0-16,-2 3 0 15,0 5 0-15,-4 0 0 0,-1-2 0 16,-3 3 0-16,-3 1 0 16,0 5 0-16,0-3 0 15,-3 4 0-15,1-8 0 16,1 1 0-16,2-1 0 31,4-6 0-31,1-2 0 0,1-8 0 16,19-7 0-16,-23 0 0 15,23 0 0-15,-17-13 0 0,17 13 0 16,-6-32 0-16,6 12 0 16,0-1 0-16,0-1 0 15,6 0 0 1,-1 1 0-16,-5 5 0 0,0 16 0 0,17-33 0 15,-9 13 0-15,-8 20 0 16,15-26 0-16,-15 26 0 16,18-28 0-16,-18 28 0 15,20-24 0-15,-20 24 0 16,19-13 0-16,-19 13 0 31,0 0 0-31,21 13 0 0,-21-13 0 16,17 25 0-16,-17-25 0 15,18 33 0-15,-2-14 0 16,-1 2 0-16,0 2 0 16,2 8 0-16,2-5 0 15,-1 7 0-15,-2-1 0 0,0 1 0 16,-3 1 0-16,-1-1 0 16,-3-6 0-16,0 1 0 15,-1-4 0-15,-2-7 0 0,-1-1 0 16,-5-16 0-16,6 21 0 15,-6-21 0-15,0 0 0 16,11 23 0-16,-11-23 0 31,0 0 0-31,0 0 0 0,0 0 0 16,0 0 0-16,0 0 0 16,0-24 0-16,0 24-145 15,9-31-51-15,-9 31 5 16,6-33 2-16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7:08.178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BE578FDF-8245-4F3F-A644-C3CC6F93FE3E}" emma:medium="tactile" emma:mode="ink">
          <msink:context xmlns:msink="http://schemas.microsoft.com/ink/2010/main" type="inkDrawing" rotatedBoundingBox="13038,7844 13108,8937 12950,8947 12881,7854" semanticType="callout" shapeName="Other">
            <msink:sourceLink direction="with" ref="{AF61D17E-B759-4F62-97E2-94CB7C5D64B4}"/>
            <msink:sourceLink direction="with" ref="{2FB21F43-8C3F-4D04-862B-9E5B8C0B534A}"/>
          </msink:context>
        </emma:interpretation>
      </emma:emma>
    </inkml:annotationXML>
    <inkml:trace contextRef="#ctx0" brushRef="#br0">1347-1337 578 0,'0'0'157'0,"0"0"-11"16,0 0-95-16,27 22 1 15,-27-22-13-15,23 27-39 0,-12-11 0 16,6 7 0-16,-5-3 0 16,5 9 0-1,-5 0 0-15,2 10 0 16,0 0 0-1,-3 4 0-15,-2 4 0 0,-1 2 0 16,-1 8 0-16,1-4 0 16,-8-1 0-16,0 6 0 15,0-6 0-15,0 5 0 16,-8-10 0-16,8 1 0 16,-9-7 0-16,9 3 0 15,-11-11 0-15,7 1 0 0,-2-7 0 16,-2-5 0-16,-1-3 0 15,3 0 0-15,6-19 0 16,-16 25 0-16,16-25 0 16,0 0 0-16,-14 20 0 15,14-20 0-15,0 0 0 0,0 0 0 32,0 0 0-32,0 0 0 15,0 0-66-15,0 0-119 16,0 0 1-16,0-20 2 15,0 20 3-15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6:52.710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AFA9BE05-A607-421D-8333-15251BFF01CD}" emma:medium="tactile" emma:mode="ink">
          <msink:context xmlns:msink="http://schemas.microsoft.com/ink/2010/main" type="writingRegion" rotatedBoundingBox="7538,8874 9033,8874 9033,9959 7538,9959"/>
        </emma:interpretation>
      </emma:emma>
    </inkml:annotationXML>
    <inkml:traceGroup>
      <inkml:annotationXML>
        <emma:emma xmlns:emma="http://www.w3.org/2003/04/emma" version="1.0">
          <emma:interpretation id="{139534BB-E359-4166-8BEA-4C6A522EF335}" emma:medium="tactile" emma:mode="ink">
            <msink:context xmlns:msink="http://schemas.microsoft.com/ink/2010/main" type="paragraph" rotatedBoundingBox="7538,8874 9033,8874 9033,9959 7538,99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975A98-51FF-4C84-AAB2-8C3B433B829A}" emma:medium="tactile" emma:mode="ink">
              <msink:context xmlns:msink="http://schemas.microsoft.com/ink/2010/main" type="line" rotatedBoundingBox="7538,8874 9033,8874 9033,9959 7538,9959"/>
            </emma:interpretation>
          </emma:emma>
        </inkml:annotationXML>
        <inkml:traceGroup>
          <inkml:annotationXML>
            <emma:emma xmlns:emma="http://www.w3.org/2003/04/emma" version="1.0">
              <emma:interpretation id="{55A3379D-4247-47A6-91C4-96A21FAB2B15}" emma:medium="tactile" emma:mode="ink">
                <msink:context xmlns:msink="http://schemas.microsoft.com/ink/2010/main" type="inkWord" rotatedBoundingBox="7538,8874 8218,8874 8218,9959 7538,995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y •</emma:literal>
                </emma:interpretation>
                <emma:interpretation id="interp2" emma:lang="en-US" emma:confidence="0">
                  <emma:literal>y .</emma:literal>
                </emma:interpretation>
                <emma:interpretation id="interp3" emma:lang="en-US" emma:confidence="0">
                  <emma:literal>*</emma:literal>
                </emma:interpretation>
                <emma:interpretation id="interp4" emma:lang="en-US" emma:confidence="0">
                  <emma:literal>y 4</emma:literal>
                </emma:interpretation>
              </emma:one-of>
            </emma:emma>
          </inkml:annotationXML>
          <inkml:trace contextRef="#ctx0" brushRef="#br0">-3919-225 320 0,'0'0'135'16,"-14"-15"5"-16,14 15-53 15,0 0-6-15,0 0-9 0,-26-18-11 32,26 18-10-32,0 0-9 15,0 0-10-15,-22-13-30 16,22 13-2-16,0 0 0 0,0 0 0 16,0 0 0-16,-15 5 0 15,15-5 0-15,0 16 0 16,0-16 0-16,0 28 0 15,0-8 0-15,12 2 0 0,-4 4 0 16,4 2 0-16,-1-4 0 16,3 2 0-16,1-3 0 15,1-2 0-15,-1-3 0 16,2-5 0-16,-17-13 0 16,27 17 0-16,-27-17 0 15,28 5 0-15,-28-5 0 0,28 0 0 31,-28 0 0-31,21-15 0 16,-21 15 0-16,18-32 0 16,-13 11 0-16,3 2 0 15,-1-5 0-15,-2-4 0 16,3 4 0-16,-1-1 0 0,1-2 0 16,-2 4 0-16,2 0 0 15,-2 4 0-15,0 1 0 16,-6 18 0-16,8-26 0 15,-8 26 0-15,6-15 0 0,-6 15 0 16,0 0 0-16,0 0 0 16,0 0 0-16,0 0 0 15,5 15 0-15,-5-15 0 0,0 22 0 16,0-22 0-16,0 23 0 16,0-23 0-16,7 31 0 15,-7-10 0-15,11 3 0 16,-3 4 0-16,-2 4 0 15,5 6 0-15,-2 5 0 16,1 9 0 0,3 3 0-16,-3 1 0 15,3 5 0-15,-3 5 0 16,0 2 0-16,0-1 0 16,-3 4 0-16,-1-9 0 15,-6-6 0-15,7-2 0 16,-7-13 0-16,-7-4 0 15,2-11 0-15,-3-5 0 0,8-21 0 16,-23 15 0-16,23-15 0 16,-30 0 0-16,13 0 0 15,-3 0 0-15,0-8 0 0,0-2 0 16,0 3 0-16,0-7 0 16,0 2 0-16,3 1 0 15,3-5 0-15,14 16 0 31,-29-25 0-31,29 25 0 0,-18-25 0 16,18 25 0-16,-12-24 0 16,12 24 0-16,0-23 0 15,0 23 0-15,0-30 0 16,7 9 0-16,-1 0 0 16,4-4 0-16,3-2 0 0,1-2 0 15,6 2 0-15,0-4 0 16,0 4 0-16,6-4 0 15,-1 0 0-15,4 5 0 16,-5 3 0-16,3-2 0 16,-6 5 0-16,-1 3 0 15,-2 0 0-15,-1 2 0 0,-17 15 0 16,26-15 0-16,-26 15 0 16,25 0 0-16,-7 0 0 15,-18 0 0-15,36 0-70 16,-18 0-115-16,2 0 0 0,-3 0-4 15,3 8 3-15</inkml:trace>
          <inkml:trace contextRef="#ctx0" brushRef="#br1" timeOffset="-37773.7388">-2501-58 155 0,'-31'-12'90'0,"31"12"7"0,-28-15-6 16,28 15-2-16,-24-12-1 15,24 12-8-15,-25-9-8 16,25 9-19-16,-21-9-14 31,21 9-12-31,-19-6-12 0,19 6-10 16,0 0-6-16,-20-19-2 15,20 19-6-15,0 0-16 16,-20-23-25-16,20 23-85 0,-6-17-6 16,6 17-1-1,0 0-1-15,-17-12-3 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41.07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BE71D25E-77C3-499A-AD34-CA507F36B41A}" emma:medium="tactile" emma:mode="ink">
          <msink:context xmlns:msink="http://schemas.microsoft.com/ink/2010/main" type="inkDrawing" rotatedBoundingBox="5934,9693 7239,9613 7243,9676 5938,9757" shapeName="Other"/>
        </emma:interpretation>
      </emma:emma>
    </inkml:annotationXML>
    <inkml:trace contextRef="#ctx0" brushRef="#br0">1305 20 131 0,'-50'0'60'15,"1"0"4"-15,0 0-1 16,4 0 4-16,-1 0-8 15,2-8-3-15,4 8-10 16,-6-6-4-16,7 6-7 16,-2-6-3-16,6 6-3 0,-10 0 1 15,10 10 0-15,-5-10 4 16,2 6 3-16,-4-6 2 16,4 6-2-16,-5-6-6 15,8 0-2-15,-8 0-5 16,4 0-6-16,-2 0-2 15,1 11-7-15,-2-7-4 0,3 2-5 32,-6 4 0-32,5-3 0 15,5 0 0-15,0 4 0 16,9-4 0-16,-2 0 0 16,8-2-7-16,3-5-18 0,17 0-25 15,0 0-95-15,-15 12-24 16,15-12 3-16,0 0-4 15,0 0 7-15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5:55.795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7855635A-6520-488E-ADBD-706355D4724C}" emma:medium="tactile" emma:mode="ink">
          <msink:context xmlns:msink="http://schemas.microsoft.com/ink/2010/main" type="writingRegion" rotatedBoundingBox="17191,12729 17679,12729 17679,13492 17191,13492"/>
        </emma:interpretation>
      </emma:emma>
    </inkml:annotationXML>
    <inkml:traceGroup>
      <inkml:annotationXML>
        <emma:emma xmlns:emma="http://www.w3.org/2003/04/emma" version="1.0">
          <emma:interpretation id="{BDF1FD81-0757-413E-851D-40C81AD981B8}" emma:medium="tactile" emma:mode="ink">
            <msink:context xmlns:msink="http://schemas.microsoft.com/ink/2010/main" type="paragraph" rotatedBoundingBox="17191,12729 17679,12729 17679,13492 17191,134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987E1C-8C84-411C-9F2C-4316183EE656}" emma:medium="tactile" emma:mode="ink">
              <msink:context xmlns:msink="http://schemas.microsoft.com/ink/2010/main" type="inkBullet" rotatedBoundingBox="17191,12729 17679,12729 17679,13492 17191,13492"/>
            </emma:interpretation>
            <emma:one-of disjunction-type="recognition" id="oneOf0">
              <emma:interpretation id="interp0" emma:lang="en-US" emma:confidence="0.5">
                <emma:literal>5</emma:literal>
              </emma:interpretation>
              <emma:interpretation id="interp1" emma:lang="en-US" emma:confidence="0">
                <emma:literal>x</emma:literal>
              </emma:interpretation>
              <emma:interpretation id="interp2" emma:lang="en-US" emma:confidence="0">
                <emma:literal>X</emma:literal>
              </emma:interpretation>
              <emma:interpretation id="interp3" emma:lang="en-US" emma:confidence="0">
                <emma:literal>j</emma:literal>
              </emma:interpretation>
              <emma:interpretation id="interp4" emma:lang="en-US" emma:confidence="0">
                <emma:literal>¢</emma:literal>
              </emma:interpretation>
            </emma:one-of>
          </emma:emma>
        </inkml:annotationXML>
        <inkml:trace contextRef="#ctx0" brushRef="#br0">2245-2367 731 0,'0'0'180'0,"0"0"-68"16,0 0-112-16,0 0 0 15,21-9 0-15,-21 9 0 16,23 18 0-16,-6 0 0 16,5 4 0-16,-1 8 0 15,5-1 0-15,0 8 0 16,0 4 0-1,0 3 0-15,-1-2 0 16,-5 0 0-16,-2 0 0 16,-4 6 0-16,-5-15 0 15,2 4 0-15,-11-10 0 16,8 4 0-16,-8-31-80 16,0 29-105-16,0-29-3 0,0 0 8 15,-12 18 0-15</inkml:trace>
        <inkml:trace contextRef="#ctx0" brushRef="#br0" timeOffset="584.0816">2257-1892 689 0,'-23'-12'181'0,"23"12"-28"16,-24-19-153-16,24 19 0 15,-14-19 0-15,14 19 0 0,0-35 0 16,9 18 0-16,0-6 0 0,6-3 0 16,4-5 0-1,7 0 0-15,-2 0 0 16,6 2 0-16,-1-1 0 0,1 2 0 16,0 1 0-16,-1 7 0 15,-6 0 0-15,1 3 0 31,-5 1 0-31,-1 3 0 0,-18 13 0 16,26-16 0-16,-26 16 0 16,16-13 0-16,-16 13 0 15,7-17 0-15,-7 17 0 16,0 0 0-16,0-22 0 16,0 22 0-16,6-18 0 15,-6 18 0-15,7-17 0 0,-7 17 0 16,13-20 0-16,-13 20 0 15,16-17 0-15,-16 17 0 16,18-11 0-16,-18 11 0 16,25-15 0-16,-25 15-138 15,12-21-59-15,-12 21 4 16,8-28 1 0</inkml:trace>
      </inkml:traceGroup>
    </inkml:traceGroup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5:55.195"/>
    </inkml:context>
    <inkml:brush xml:id="br0">
      <inkml:brushProperty name="width" value="0.03528" units="cm"/>
      <inkml:brushProperty name="height" value="0.03528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B390E1B8-C36B-413B-894D-A36260A74617}" emma:medium="tactile" emma:mode="ink">
          <msink:context xmlns:msink="http://schemas.microsoft.com/ink/2010/main" type="inkDrawing" rotatedBoundingBox="16674,13065 16742,12147 16952,12163 16885,13080" semanticType="verticalRange" shapeName="Other">
            <msink:sourceLink direction="with" ref="{D30F4FEB-F94F-4ADF-8B88-BE987C49D262}"/>
          </msink:context>
        </emma:interpretation>
      </emma:emma>
    </inkml:annotationXML>
    <inkml:trace contextRef="#ctx0" brushRef="#br0">1755-3053 719 0,'0'0'183'0,"-10"-27"-62"15,10 27-121-15,0-23 0 16,0 23 0-16,6-18 0 16,-6 18 0-16,0 0 0 15,26-9 0-15,-26 9 0 0,18 16 0 0,-18-16 0 16,20 36 0-1,-11-13 0-15,4 6 0 16,-4-1 0-16,3 6 0 0,-3-3 0 16,4 2 0-16,-4 3 0 15,2-1 0-15,-4-2 0 32,1 1 0-32,-8 0 0 0,6-1 0 15,-6-6 0-15,0 2 0 16,0-8 0-16,-6 0 0 15,0-3 0-15,6-18 0 16,-13 23 0-16,13-23 0 16,-15 18 0-16,15-18 0 15,-17 15 0-15,17-15 0 0,-18 8 0 16,18-8 0-16,-17 4 0 16,17-4 0-16,0 0 0 15,-21 15 0-15,21-15 0 16,0 0 0-16,-19 20 0 15,19-20 0-15,-11 23 0 16,11-23 0-16,-12 29 0 0,12-29 0 16,-11 29 0-16,11-13 0 15,-10 0 0-15,3 1 0 16,3 2 0-16,-4 1 0 16,8-3 0-16,0-17 0 0,-6 30 0 15,6-30 0-15,0 28-101 31,0-28-107-31,0 20 5 16,0-20 7-16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8:40.932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F44E1F64-35F9-4C7B-9907-B20FD1B82809}" emma:medium="tactile" emma:mode="ink">
          <msink:context xmlns:msink="http://schemas.microsoft.com/ink/2010/main" type="writingRegion" rotatedBoundingBox="14794,14756 21121,14550 21224,17701 14896,17907"/>
        </emma:interpretation>
      </emma:emma>
    </inkml:annotationXML>
    <inkml:traceGroup>
      <inkml:annotationXML>
        <emma:emma xmlns:emma="http://www.w3.org/2003/04/emma" version="1.0">
          <emma:interpretation id="{0FBF924A-AB0B-4D05-A35F-AB8B561378B8}" emma:medium="tactile" emma:mode="ink">
            <msink:context xmlns:msink="http://schemas.microsoft.com/ink/2010/main" type="paragraph" rotatedBoundingBox="14928,14930 20910,14530 20988,15684 15006,160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84EB9B-3499-4789-893B-17038DF825E2}" emma:medium="tactile" emma:mode="ink">
              <msink:context xmlns:msink="http://schemas.microsoft.com/ink/2010/main" type="inkBullet" rotatedBoundingBox="14943,15155 16103,15077 16163,15972 15003,16050"/>
            </emma:interpretation>
            <emma:one-of disjunction-type="recognition" id="oneOf0">
              <emma:interpretation id="interp0" emma:lang="en-US" emma:confidence="0">
                <emma:literal>F</emma:literal>
              </emma:interpretation>
              <emma:interpretation id="interp1" emma:lang="en-US" emma:confidence="0">
                <emma:literal>+</emma:literal>
              </emma:interpretation>
              <emma:interpretation id="interp2" emma:lang="en-US" emma:confidence="0">
                <emma:literal>¥</emma:literal>
              </emma:interpretation>
              <emma:interpretation id="interp3" emma:lang="en-US" emma:confidence="0">
                <emma:literal>E</emma:literal>
              </emma:interpretation>
              <emma:interpretation id="interp4" emma:lang="en-US" emma:confidence="0">
                <emma:literal>?</emma:literal>
              </emma:interpretation>
            </emma:one-of>
          </emma:emma>
        </inkml:annotationXML>
        <inkml:trace contextRef="#ctx0" brushRef="#br0">51 666 629 0,'-22'0'180'0,"22"0"3"0,0 0-152 16,-23-9-31-16,23 9 0 16,0 0 0-16,0 0 0 15,-6-18 0-15,6 18 0 16,14-17 0-16,-14 17 0 0,24-36 0 15,-4 17 0-15,3-6 0 16,10 0 0-16,-1-7 0 16,8 2 0-16,0-1 0 15,1 0 0-15,2 3 0 16,1-5 0-16,-1 0 0 16,-3 5 0-1,-3-6 0-15,-2 3 0 16,-1 0 0-16,-3 0 0 15,-4 2 0-15,1 0 0 16,-3 4 0-16,-2 3 0 16,-3 8 0-16,-2 2 0 0,-3 12 0 15,-15 0 0-15,26-13 0 16,-26 13 0-16,20 0 0 16,-20 0 0-16,17 4 0 15,-17-4-179-15,0 0-20 0,0 0 4 16,23 20 3-16</inkml:trace>
        <inkml:trace contextRef="#ctx0" brushRef="#br0" timeOffset="-547.0117">364 140 492 0,'-25'-21'162'15,"2"-8"-9"1,2 7-81-16,-13-14-7 16,14 8-8-16,-11-6-35 15,16 8-22-15,-7 1 0 16,13 8 0-16,-6-3 0 16,15 20 0-16,-11-19 0 15,11 19 0-15,0 0 0 16,-8 27 0-16,8-6 0 0,0 16 0 15,0 2 0-15,10 13 0 16,0 2 0-16,7 4 0 16,0 1 0-16,5 2 0 0,-2-4 0 15,1 0 0-15,2-5 0 16,0-3 0-16,-4-4 0 16,-1-9 0-16,-1-2 0 15,0-4 0-15,-2-4 0 0,-15-26 0 16,29 27 0-16,-29-27 0 15,26 19 0-15,-26-19 0 16,20 20 0-16,-20-20 0 16,0 0-104-16,0 0-99 31,11 17 4-31,-11-17 3 0,0 0 5 16</inkml:trace>
        <inkml:trace contextRef="#ctx0" brushRef="#br0" timeOffset="299.7306">898 183 570 0,'13'16'180'15,"-13"-16"-1"-15,19 7-85 16,-19-7-94-16,29 0 0 16,-12 0 0-16,6 0 0 15,-3 0 0-15,1 0 0 0,2 8 0 16,-7-8 0-16,4 7 0 15,-20-7-129-15,18 13-52 16,-18-13-6-16,0 19 3 16,0-19-1-16</inkml:trace>
        <inkml:trace contextRef="#ctx0" brushRef="#br0" timeOffset="537.5901">991 334 683 0,'0'0'178'15,"0"0"-16"-15,0 0-162 16,0 0 0-16,23 12 0 0,-6-12 0 16,-17 0 0-16,34-10 0 15,-19 10 0-15,-15 0 0 16,29 0 0-16,-29 0 0 15,19 0-81-15,-19 0-104 16,17 10 1-16,-17-10-4 16,0 0 9-16</inkml:trace>
      </inkml:traceGroup>
      <inkml:traceGroup>
        <inkml:annotationXML>
          <emma:emma xmlns:emma="http://www.w3.org/2003/04/emma" version="1.0">
            <emma:interpretation id="{51E7C1A2-D442-4DDC-96A1-BABC434D9030}" emma:medium="tactile" emma:mode="ink">
              <msink:context xmlns:msink="http://schemas.microsoft.com/ink/2010/main" type="line" rotatedBoundingBox="16452,14828 20910,14530 20988,15684 16529,15983"/>
            </emma:interpretation>
          </emma:emma>
        </inkml:annotationXML>
        <inkml:traceGroup>
          <inkml:annotationXML>
            <emma:emma xmlns:emma="http://www.w3.org/2003/04/emma" version="1.0">
              <emma:interpretation id="{FEFB179A-F34E-4B14-9571-18C1C0432D66}" emma:medium="tactile" emma:mode="ink">
                <msink:context xmlns:msink="http://schemas.microsoft.com/ink/2010/main" type="inkWord" rotatedBoundingBox="16446,14859 20902,14498 20998,15681 16542,16041"/>
              </emma:interpretation>
              <emma:one-of disjunction-type="recognition" id="oneOf1">
                <emma:interpretation id="interp5" emma:lang="en-US" emma:confidence="0">
                  <emma:literal>thanks</emma:literal>
                </emma:interpretation>
                <emma:interpretation id="interp6" emma:lang="en-US" emma:confidence="0">
                  <emma:literal>thanks,</emma:literal>
                </emma:interpretation>
                <emma:interpretation id="interp7" emma:lang="en-US" emma:confidence="0">
                  <emma:literal>atlases)</emma:literal>
                </emma:interpretation>
                <emma:interpretation id="interp8" emma:lang="en-US" emma:confidence="0">
                  <emma:literal>thank),</emma:literal>
                </emma:interpretation>
                <emma:interpretation id="interp9" emma:lang="en-US" emma:confidence="0">
                  <emma:literal>•total)</emma:literal>
                </emma:interpretation>
              </emma:one-of>
            </emma:emma>
          </inkml:annotationXML>
          <inkml:trace contextRef="#ctx0" brushRef="#br0" timeOffset="2157.7633">2487 22 761 0,'0'0'189'15,"0"0"-116"-15,0 0-73 16,-12 17 0-16,12 3 0 15,0-1 0-15,0 8 0 16,-8 1 0-16,8 1 0 16,0-1 0-16,0-4 0 0,0-4 0 15,0 3 0-15,6-4 0 16,-6-19 0-16,0 33 0 16,0-33 0-16,5 25 0 15,-5-25 0-15,0 25 0 16,0-25 0-1,0 20-54 1,0-20-136-16,0 14 7 0,0-14-6 0,0 0 11 16</inkml:trace>
          <inkml:trace contextRef="#ctx0" brushRef="#br0" timeOffset="3799.99">2854 129 650 0,'0'-15'182'16,"0"15"5"-16,0-21-183 15,0 21-4-15,0 0 0 16,0-17 0-16,0 17 0 16,0-19 0-16,0 19 0 15,-12-18 0-15,12 18 0 0,0 0 0 16,-17-13 0-16,17 13 0 16,0 0 0-16,-19 19 0 15,19-19 0-15,-12 31 0 16,4-9 0-16,8-3 0 15,-9 4 0-15,9 0 0 16,0 7 0 0,0-7 0-16,0 8 0 15,9-2 0-15,2 4 0 0,0-6 0 16,3 6 0-16,4 0 0 16,-1-5 0-16,1-1 0 15,-2-10 0-15,2 0 0 16,-1-7 0-16,-2-10 0 15,4 0 0-15,-1-15 0 0,1-2 0 16,2-4 0-16,-1-3 0 16,3-7 0-16,3 0 0 15,-4-5 0-15,-1 0 0 16,4-3 0-16,-4-8 0 16,-1 1 0-16,0-7 0 15,0 4 0 1,-2-9 0-16,-1-6 0 15,0-1 0-15,-1 2 0 16,-4-5 0-16,-3 4 0 16,2 4 0-16,-5 5 0 15,2 11 0-15,-2 7 0 0,-2 5 0 16,-4 11 0-16,0 21 0 16,0 0 0-16,0 0 0 15,0 0 0-15,0 0 0 16,14 20 0-16,-14 2 0 0,0 6 0 15,0 2 0-15,0 5 0 16,0 7 0-16,0 7 0 16,-6-2 0-16,6 3 0 15,0-2 0-15,-6 5 0 0,6 4 0 16,0-2 0-16,0 2 0 16,0-7 0-16,0-1 0 15,7-4 0-15,-7-5 0 16,10-5 0-16,-4-4 0 15,-2-9 0-15,4-3 0 32,-8-19 0-32,9 17 0 0,-9-17 0 15,0 0 0-15,16 6 0 16,-16-6 0-16,0 0 0 16,20 0 0-16,-20 0 0 15,16 9 0-15,-16-9 0 0,19 9 0 16,-19-9 0-16,20 16 0 15,-20-16 0-15,20 0 0 16,-20 0-140-16,17 0-57 16,-17 0 4-16,15-14 9 0</inkml:trace>
          <inkml:trace contextRef="#ctx0" brushRef="#br0" timeOffset="1069.3371">1496 129 690 0,'11'-30'186'0,"-11"30"-39"16,0-28-147-16,0 28 0 16,0 0 0-1,21-14 0-15,-21 14 0 16,0 0 0-16,23 11 0 15,-6 5 0-15,0 2 0 16,3 6 0-16,3 2 0 16,3 1 0-16,0 8 0 0,3-4 0 15,-1 0 0-15,0 3 0 16,-4-8 0-16,2 7 0 16,-4 0 0-16,-2-9 0 0,-2-1 0 15,-4-5 0-15,1-1 0 16,-15-17 0-16,20 25 0 15,-20-25 0-15,0 0 0 16,0 0 0-16,20 22-42 16,-20-22-155-16,0 0-1 0,0 0 7 15,0 19 6-15</inkml:trace>
          <inkml:trace contextRef="#ctx0" brushRef="#br0" timeOffset="1569.4366">1619 618 723 0,'0'0'190'15,"0"0"-80"-15,-5-22-110 16,5 22 0-16,16-32 0 16,-3 11 0-1,-2-9 0-15,6 1 0 16,1-8 0-16,2 0 0 15,-1-1 0-15,2 0 0 16,-1-4 0-16,5 2 0 16,-2 2 0-16,0-3 0 15,1 3 0-15,2 1 0 16,2-4 0-16,0 6 0 0,1 4 0 16,-3 1 0-16,-2 11 0 15,-2 1 0-15,-4 3 0 16,-18 15 0-16,25-7 0 15,-25 7 0-15,0 0 0 16,0 0 0-16,24 25 0 0,-24-25-22 16,7 17-183-16,-7-17 4 15,6 21 8-15,-6-21 5 16</inkml:trace>
          <inkml:trace contextRef="#ctx0" brushRef="#br0" timeOffset="1838.885">2322 175 696 0,'16'0'185'0,"7"8"-43"0,-23-8-142 15,45 8 0-15,-25-8 0 16,7 0 0-16,-7 0 0 16,0 0 0-16,-3 0 0 15,-17 0 0-15,0 0-150 16,17-8-40-16,-17 8 2 0,0 0-5 31</inkml:trace>
          <inkml:trace contextRef="#ctx0" brushRef="#br0" timeOffset="4331.8449">3994-76 726 0,'-6'-18'182'0,"6"18"-67"16,0 0-115-16,-26-20 0 15,26 20 0-15,-16 0 0 0,16 0 0 16,-21 17 0-16,21-17 0 15,-25 27 0-15,15-7 0 32,-3 0 0-32,6 7 0 0,1-5 0 15,6 4 0-15,0 0 0 16,0 1 0-16,6-6 0 16,6 2 0-16,2-7 0 15,-14-16 0-15,26 29 0 16,-26-29 0-16,26 19 0 15,-26-19 0-15,21 14 0 0,-21-14 0 16,20 17 0-16,-20-17 0 16,0 0-113-16,19 12-86 15,-19-12 13-15,18 4 2 16,-18-4 18-16</inkml:trace>
          <inkml:trace contextRef="#ctx0" brushRef="#br0" timeOffset="5100.8475">4104 183 288 0,'0'0'125'16,"16"-23"4"-16,-16 23-17 16,17-16-20-16,-17 1-12 0,0 15-7 15,4-16-7-15,-4 16-8 16,0 0-58-16,0 0 0 16,0-23 0-16,0 23 0 15,0 0 0-15,0 0 0 0,-15 18 0 16,15-18 0-16,-9 24 0 15,9-24 0-15,-6 25 0 16,6-25 0-16,0 26 0 16,0-26 0-16,16 31 0 15,-16-31 0-15,23 23 0 0,-4-9 0 16,-1-6 0-16,2 4 0 16,2-9 0-16,-1-3 0 15,-1 0 0-15,-1 0 0 16,1-10 0-16,-4-3 0 15,-16 13 0-15,25-33 0 32,-16 15 0-32,-3 1 0 0,-1-4 0 15,-5 5 0-15,6-1 0 16,-6 2 0-16,0 15 0 16,5-30 0-16,-5 30 0 15,7-18 0-15,-7 18 0 0,16-21 0 16,-16 21 0-16,21-13 0 15,-21 13 0-15,25-13 0 16,-25 13 0-16,26-11 0 16,-26 11 0-16,23 0 0 0,-23 0 0 15,23 0 0-15,-23 0 0 16,26 10 0-16,-26-10 0 16,26 10 0-16,-26-10 0 0,28 23 0 31,-28-23 0-31,29 33 0 15,-14-14 0-15,-1 4 0 16,-3 3 0-16,2-1 0 16,-6 2 0-16,-1 2 0 15,-6-3 0-15,4 3 0 16,-4-8 0-16,0-4 0 16,-6-2 0-16,6-15 0 0,-9 21 0 15,9-21 0-15,0 0 0 16,0 0 0-16,-20 17 0 15,20-17 0-15,0 0 0 16,0 0 0-16,-17 6 0 0,17-6 0 16,0 0 0-16,0 0 0 15,0 0 0-15,-20-19 0 16,20 19 0-16,0 0-97 16,0 0-103-16,0-25-3 0,0 25 11 15</inkml:trace>
          <inkml:trace contextRef="#ctx0" brushRef="#br0" timeOffset="20568.7882">3617-89 613 0,'0'0'169'0,"0"0"3"15,0 0-103-15,0 0-69 16,0 0 0-16,-17-21 0 0,17 21 0 15,0 0 0-15,0 0 0 16,0 0 0-16,0 0-54 16,0 0-117-16,-5 17-4 15,5-17-2-15,0 0 0 0</inkml:trace>
          <inkml:trace contextRef="#ctx0" brushRef="#br0" timeOffset="5769.9232">5162-654 791 0,'0'-17'184'0,"0"17"-136"15,-13-26-48-15,13 26 0 16,0 0 0-16,0 0 0 15,-24 0 0-15,24 0 0 16,-25 31 0-16,13-4 0 16,-5 5 0-16,5 3 0 15,-2 4 0-15,3 3 0 0,-1 5 0 16,12 7 0-16,-6-6 0 16,6 10 0-16,0-1 0 15,6-1 0-15,0 1 0 16,3-1 0-16,-1-6 0 15,1-3 0-15,-1-2 0 0,0-9 0 32,-1 0 0-32,1-5 0 15,1-4 0-15,-4-7 0 16,4-1 0-16,-9-19 0 16,14 35 0-16,-14-35 0 0,15 21 0 15,-15-21 0-15,0 0-49 16,0 0-149-16,23 0 7 15,-23 0 1-15,0 0 5 16</inkml:trace>
          <inkml:trace contextRef="#ctx0" brushRef="#br0" timeOffset="6556.2906">5614-192 737 0,'0'0'180'0,"0"0"-74"0,22 0-106 16,-22 0 0-16,0 20 0 16,0-20 0-16,0 25 0 15,-9-9 0-15,2 6 0 16,7-22 0-16,-20 36 0 15,10-19 0-15,-1 0 0 16,11-17 0 0,-23 27 0-16,23-27 0 15,-18 13 0-15,18-13 0 16,-17 0 0-16,17 0 0 0,0 0 0 16,-17-24 0-16,17 24 0 15,-9-27 0 1,9 27 0-16,-10-27 0 15,10 7 0-15,0 20 0 0,0-27 0 0,0 27 0 16,0-22 0-16,0 22 0 16,0-15 0-16,0 15 0 15,0 0 0-15,0 0 0 16,0 0 0-16,0 0 0 16,0 0 0-16,0 0 0 31,10 24 0-31,-10-24 0 0,6 21 0 15,-6-21 0-15,10 25 0 16,-10-25 0-16,19 31 0 16,-10-16 0-16,3 3 0 15,-1 1 0-15,1-1 0 16,-1 0 0-16,0 3 0 16,-11-21 0-16,15 27 0 0,-15-27 0 15,9 22 0-15,-9-22 0 16,0 0 0-16,0 0 0 15,0 0 0-15,19 16 0 0,-19-16 0 16,0 0-153-16,0-30-48 16,0 30 8-16,12-22 2 31</inkml:trace>
          <inkml:trace contextRef="#ctx0" brushRef="#br0" timeOffset="7071.87">5857-630 588 0,'0'0'174'16,"0"0"6"-16,10-19-99 16,-10 19-81-16,0 0 0 15,17 30 0-15,-17-30 0 0,13 37 0 16,-13-15 0-16,13 12 0 16,-5-4 0-16,1 8 0 31,-4-2 0-31,3 6 0 15,-8-2 0-15,6 1 0 0,-6 6 0 16,0 1 0-16,0 1 0 16,-6 9 0-1,6 0 0-15,-10 0 0 16,4 1 0-16,-1 3 0 0,-1-9 0 16,-3-5 0-16,0 1 0 0,-1-11 0 15,1-8 0-15,-2-9 0 16,3-2 0-16,10-19 0 15,-20 18 0-15,20-18 0 16,-16 0 0-16,-4 0-82 16,3 0-114-16,-9-10-8 15,1 10 11-15,-10-4-6 0</inkml:trace>
        </inkml:traceGroup>
      </inkml:traceGroup>
    </inkml:traceGroup>
    <inkml:traceGroup>
      <inkml:annotationXML>
        <emma:emma xmlns:emma="http://www.w3.org/2003/04/emma" version="1.0">
          <emma:interpretation id="{35247A10-9DC8-46BB-8356-9D03DE92FB53}" emma:medium="tactile" emma:mode="ink">
            <msink:context xmlns:msink="http://schemas.microsoft.com/ink/2010/main" type="paragraph" rotatedBoundingBox="14857,16708 21185,16503 21224,17701 14896,179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44919A-BDD0-4568-AAEF-995CF73FAB76}" emma:medium="tactile" emma:mode="ink">
              <msink:context xmlns:msink="http://schemas.microsoft.com/ink/2010/main" type="line" rotatedBoundingBox="14857,16708 21185,16503 21224,17701 14896,17907"/>
            </emma:interpretation>
          </emma:emma>
        </inkml:annotationXML>
        <inkml:traceGroup>
          <inkml:annotationXML>
            <emma:emma xmlns:emma="http://www.w3.org/2003/04/emma" version="1.0">
              <emma:interpretation id="{EB08AE73-FEE0-497A-B5C2-160E84C79FA9}" emma:medium="tactile" emma:mode="ink">
                <msink:context xmlns:msink="http://schemas.microsoft.com/ink/2010/main" type="inkWord" rotatedBoundingBox="14862,16844 15835,16813 15866,17760 14893,17792"/>
              </emma:interpretation>
              <emma:one-of disjunction-type="recognition" id="oneOf2">
                <emma:interpretation id="interp10" emma:lang="en-US" emma:confidence="0">
                  <emma:literal>y.</emma:literal>
                </emma:interpretation>
                <emma:interpretation id="interp11" emma:lang="en-US" emma:confidence="0">
                  <emma:literal>y</emma:literal>
                </emma:interpretation>
                <emma:interpretation id="interp12" emma:lang="en-US" emma:confidence="0">
                  <emma:literal>y:</emma:literal>
                </emma:interpretation>
                <emma:interpretation id="interp13" emma:lang="en-US" emma:confidence="0">
                  <emma:literal>y"</emma:literal>
                </emma:interpretation>
                <emma:interpretation id="interp14" emma:lang="en-US" emma:confidence="0">
                  <emma:literal>y'</emma:literal>
                </emma:interpretation>
              </emma:one-of>
            </emma:emma>
          </inkml:annotationXML>
          <inkml:trace contextRef="#ctx0" brushRef="#br0" timeOffset="8964.5626">546 1763 680 0,'23'-5'179'0,"2"-5"-15"0,7 10-164 15,-7-6 0-15,4 6 0 16,-2 0 0-16,-5-11 0 16,5 18 0-16,-27-7-161 15,30-7-19-15,-30 7 5 16,0 0-5-16,0 0 11 16</inkml:trace>
          <inkml:trace contextRef="#ctx0" brushRef="#br0" timeOffset="9127.3794">726 1778 535 0,'0'0'174'0,"-6"22"4"16,15 0-58-16,-9-22-104 0,12 17-16 15,-12-17 0-15,25 18 0 16,-25-18 0-16,24 10 0 16,-7-3 0-16,-17-7-89 15,23 0-92-15,-23 0 1 0,22 0-9 16,-22 0 5-16</inkml:trace>
          <inkml:trace contextRef="#ctx0" brushRef="#br0" timeOffset="8742.3759">-109 1564 546 0,'0'0'168'0,"0"0"-10"15,-12 19-93-15,12-19-12 16,-8 21-20-16,8-21-33 16,0 33 0-16,0-17 0 0,0 9 0 0,0-25 0 15,8 33 0-15,-8-16 0 16,7 1 0-16,-7-18 0 16,8 32 0-16,-8-32 0 15,9 27 0-15,-9-27 0 16,11 21 0-16,-11-21 0 31,15 13 0-31,-15-13 0 0,20 0 0 16,-20 0 0-16,26-23 0 15,-26 23 0-15,25-29 0 16,-11 5 0-16,0-1 0 16,-1-3 0-16,4-8 0 15,-1 8 0-15,-4 4 0 16,0 2 0-16,-1 5 0 0,-11 17 0 15,18-20 0-15,-18 20 0 16,0 0 0-16,19 26 0 16,-19-26 0-16,18 38 0 0,-9-3 0 15,4 2 0-15,-1 2 0 16,3 2 0-16,-1 7 0 31,-2 9 0-31,4 9 0 16,-4 1 0-16,-1 2 0 0,-2-7 0 15,-3 3 0-15,-6-6 0 16,0-4 0-16,0-9 0 16,-9-16 0-16,-5 0 0 15,0-10 0-15,-4 1 0 16,-2-5 0-16,0-12 0 0,0-4 0 16,0 10 0-16,2-10 0 15,-2-10 0-15,4 0 0 16,3-7 0-16,13 17 0 15,-23-30 0-15,23 30 0 16,-17-38 0-16,11 18 0 16,6 20 0-16,-10-23 0 0,10 23 0 15,0-27 0-15,0 27 0 16,0 0 0-16,6-18-186 16,-6 18-28-16,17-17 7 15,-7 1-1-15</inkml:trace>
        </inkml:traceGroup>
        <inkml:traceGroup>
          <inkml:annotationXML>
            <emma:emma xmlns:emma="http://www.w3.org/2003/04/emma" version="1.0">
              <emma:interpretation id="{8CF53339-7E91-4998-B6E4-A909FD8EB591}" emma:medium="tactile" emma:mode="ink">
                <msink:context xmlns:msink="http://schemas.microsoft.com/ink/2010/main" type="inkWord" rotatedBoundingBox="17734,16748 19722,16684 19746,17418 17757,17482"/>
              </emma:interpretation>
              <emma:one-of disjunction-type="recognition" id="oneOf3">
                <emma:interpretation id="interp15" emma:lang="en-US" emma:confidence="0">
                  <emma:literal>yard-sin(s)</emma:literal>
                </emma:interpretation>
                <emma:interpretation id="interp16" emma:lang="en-US" emma:confidence="0">
                  <emma:literal>y "drink)</emma:literal>
                </emma:interpretation>
                <emma:interpretation id="interp17" emma:lang="en-US" emma:confidence="0">
                  <emma:literal>yard in (2)</emma:literal>
                </emma:interpretation>
                <emma:interpretation id="interp18" emma:lang="en-US" emma:confidence="0">
                  <emma:literal>y "drinks)</emma:literal>
                </emma:interpretation>
                <emma:interpretation id="interp19" emma:lang="en-US" emma:confidence="0">
                  <emma:literal>Yard in (2)</emma:literal>
                </emma:interpretation>
              </emma:one-of>
            </emma:emma>
          </inkml:annotationXML>
          <inkml:trace contextRef="#ctx0" brushRef="#br0" timeOffset="12351.7811">3567 1742 685 0,'10'-14'187'15,"-10"-10"-36"-15,0 24-151 16,0-39 0-16,0 39 0 16,4-29 0-16,-4 29 0 15,0-20 0-15,0 20 0 16,0 0 0 0,0 0 0-16,0 0 0 15,0 0 0-15,-4 30 0 16,8-14 0-16,4 2 0 15,1 3 0-15,2 6 0 16,0 1 0-16,-2-1 0 16,2 10 0-16,-5-2 0 15,-2 1 0-15,-4 4 0 0,0-1 0 16,0-5 0-16,0-4 0 16,-10-2 0-16,2-4 0 15,0-11 0-15,-1 6 0 16,9-19 0-16,-18 16 0 0,18-16 0 15,-19 12 0-15,19-12 0 16,0 0 0-16,-18 20 0 16,18-20 0-16,0 0 0 0,0 0 0 15,0 0 0-15,0 0-165 16,0 0-43-16,0 0 7 16,26-10 5-16</inkml:trace>
          <inkml:trace contextRef="#ctx0" brushRef="#br0" timeOffset="12623.6932">3830 1873 708 0,'0'0'189'0,"17"-28"-63"0,-17 28-126 0,0 0 0 16,17 8 0-1,-17-8 0-15,0 20 0 16,0-20 0-16,0 38 0 16,0-20 0-16,0-3 0 0,0 3 0 15,0-18 0-15,0 27 0 32,0-27 0-32,0 0 0 15,0 0-13-15,0 0-191 0,0 0 5 16,21-18-1-16,-21-3 8 15</inkml:trace>
          <inkml:trace contextRef="#ctx0" brushRef="#br0" timeOffset="12789.8054">3914 1622 562 0,'0'0'137'16,"-9"-35"-27"-16,9 18-197 15,0 17-29-15,0-19-22 16,0 19-6-16,0 0-2 0</inkml:trace>
          <inkml:trace contextRef="#ctx0" brushRef="#br0" timeOffset="13998.0584">4147 1474 590 0,'0'0'177'16,"0"0"9"-16,0 0-116 15,10 39-70-15,-17-23 0 0,15 18 0 16,-8-8 0-16,6 12 0 15,-6-3 0-15,6 4 0 16,-6 0 0-16,10-1 0 16,-10-11 0-16,7 1 0 15,-2-8 0 1,-5-20 0-16,8 20 0 16,-8-20 0-16,0 0 0 15,20-13 0-15,-20 13 0 16,18-24 0-16,-18 24 0 15,23-34 0-15,-23 34 0 16,29-24 0-16,-29 24 0 16,28-19 0-16,-28 19 0 0,29 0 0 15,-29 0 0-15,29 24 0 0,-17-7 0 16,4 11 0-16,-4 1 0 16,2 0 0-16,-2 0 0 15,3 2 0-15,-1-4 0 16,1-2 0-16,1-5 0 15,1-6 0-15,0 1 0 16,-2-7 0-16,2-1 0 0,-17-7 0 16,30 7 0-16,-30-7 0 15,31 0 0-15,-31 0 0 16,31-14 0-16,-25-7 0 16,14 16-79-16,-20 5-121 31,26-28 0-31,-26 28 11 0,34-30 4 15</inkml:trace>
          <inkml:trace contextRef="#ctx0" brushRef="#br0" timeOffset="11819.4736">2868 1942 655 0,'0'0'174'0,"0"-29"1"0,0 29-156 15,-8-37-19-15,8 37 0 16,-6-37 0-16,6 37 0 31,-15-34 0-31,15 34 0 0,-14-24 0 16,14 24 0-16,-17-12 0 16,17 12 0-16,-19 9 0 15,19-9 0-15,-19 27 0 16,12-5 0-16,0-2 0 15,7 9 0-15,0-1 0 16,0 1 0-16,0 0 0 0,0-2 0 16,9-2 0-16,0 4 0 15,-3-10 0-15,2-1 0 0,0-1 0 16,-8-17 0 0,15 27 0-16,-15-27 0 15,17 12 0-15,-17-12 0 16,0 0 0-1,23-12 0-15,-14-6 0 0,2-1 0 16,0-9 0-16,2-3 0 16,1-8 0-16,2-2 0 15,-1-1 0-15,-1-5 0 16,-1 8 0-16,-2-9 0 16,0 5 0-16,-2-3 0 15,0 4 0-15,-1 1 0 0,-2 1 0 16,0 6 0-16,0 6 0 15,-6 4 0-15,5 9 0 16,-5 15 0-16,0 0 0 16,0 0 0-16,0 0 0 15,0 23 0-15,-5 0 0 16,5 1 0 0,-7 3 0-16,1 5 0 15,1 2 0-15,-1 6 0 16,1-4 0-16,5 4 0 15,-9 0 0-15,3 4 0 0,6 1 0 16,-8 1 0-16,8-5 0 16,-4 3 0-1,4-6 0-15,0-5 0 0,-6-5 0 0,6-6 0 16,0-4 0-16,0-1 0 16,0-17 0-16,0 16 0 15,0-16 0-15,0 0 0 16,0 0 0-16,0 0 0 15,24 17 0-15,-24-17 0 16,20 0 0-16,-20 0-106 0,20 6-95 16,-20-6 1-16,26 0 6 15,-26 0 3-15</inkml:trace>
          <inkml:trace contextRef="#ctx0" brushRef="#br0" timeOffset="21654.4642">3328 1762 745 0,'-6'-16'177'0,"6"16"-76"15,0 0-101-15,0 0 0 16,0 0 0-16,0 0 0 16,0 0 0-16,0 0 0 15,-5 16-5-15,5-16-158 16,0 17-8-16,0-17 0 15,0 0-5 1,-13 20 2-16</inkml:trace>
          <inkml:trace contextRef="#ctx0" brushRef="#br0" timeOffset="9916.7864">1458 1583 595 0,'0'0'172'16,"0"0"6"-16,0 0-102 15,0 0-74-15,12 20-2 16,-12-20 0-16,0 38 0 0,-9-14 0 16,9 9 0-16,0-6 0 15,0 4 0-15,0-8 0 16,7 3 0-16,-7-26 0 31,19 28 0-31,-19-28 0 0,29 0 0 16,-29 0 0-16,31-31 0 15,-18 10 0-15,4-1 0 16,-3-1 0-16,2-2 0 16,-4 3 0-16,-12 22 0 15,26-19 0-15,-26 19 0 16,26 12 0-16,-9 5 0 0,-3 7 0 16,4 11 0-16,0 3 0 0,1 9 0 15,-2 4 0-15,-3-2 0 16,-2 3 0-16,-1 2 0 15,-2 3 0 1,-2-1 0-16,-7 2 0 0,7-10 0 31,-7-1 0-31,-7-5 0 0,1-2 0 16,-4-4 0-16,-6-6 0 16,-2 2 0-16,-2-11 0 15,0-3 0-15,-3 1 0 16,3-3 0-16,-3-16 0 15,3 0 0-15,5 0 0 16,15 0 0-16,-29-31 0 0,29 31 0 16,-19-28 0-16,11 2 0 15,8 10 0-15,-4 1 0 16,4-2 0-16,4 1 0 16,3-1 0-16,-7 17 0 0,16-26 0 15,-16 26 0-15,22-15 0 31,-22 15 0-31,29-16 0 16,-29 16-116-16,31-8-94 0,-31 8-3 16,35-19 9-16</inkml:trace>
          <inkml:trace contextRef="#ctx0" brushRef="#br0" timeOffset="10132.6315">2067 2001 788 0,'21'-9'195'16,"10"9"-155"-16,-5-7-40 15,6 7 0-15,-1-12 0 16,0 12 0-16,-2 0 0 0,-9-11 0 0,6 11-50 16,-26 0-139-1,27-18-1-15,-27 18-3 16,19-23 2-16</inkml:trace>
          <inkml:trace contextRef="#ctx0" brushRef="#br0" timeOffset="10370.0695">2401 1736 719 0,'0'0'181'15,"-17"22"-58"-15,17 7-123 16,-7-10 0-16,7 18 0 15,0-7 0-15,0 1 0 16,0-8 0-16,7-2 0 0,-7 2 0 16,0-23 0-16,10 25 0 15,-10-25 0-15,0 0 0 16,0 0 0-16,12 21 0 16,-12-21-114-16,0 0-79 15,0 0 1-15,0 0-1 16,0 0 4-1</inkml:trace>
          <inkml:trace contextRef="#ctx0" brushRef="#br0" timeOffset="14482.4602">5140 1354 745 0,'0'-20'188'0,"0"1"-98"31,0 19-90-31,-14-16 0 0,14 16 0 16,0 0 0-16,-18 6 0 15,18-6 0-15,-14 19 0 16,14-19 0-16,-9 32 0 15,3-12 0-15,6 8 0 16,-9 0 0-16,9 8 0 16,-10 3 0-16,10 0 0 0,-6 8 0 15,6-4 0-15,-6-1 0 16,6 1 0-16,0-1 0 16,9 0 0-16,-1-6 0 15,3-1 0-15,-1-1 0 16,1-7 0-16,1-3 0 15,-1-6 0-15,6 4 0 0,-17-22 0 0,25 28 0 16,-25-28 0-16,24 20 0 16,-24-20 0-16,28 29 0 15,-28-29-79 1,15 14-109-16,-15-14 7 0,22 0 1 16,-22 0 9-16</inkml:trace>
          <inkml:trace contextRef="#ctx0" brushRef="#br0" timeOffset="15285.4504">5648 1640 434 0,'0'0'166'15,"18"-20"-1"1,-18 20-50-16,19-16-26 16,-19 16-35-16,0 0-54 0,0 0 0 15,20 0 0-15,-20 0 0 16,0 26 0-16,0-26 0 15,0 32 0-15,0-14 0 16,0 6 0-16,0-5 0 16,0 5 0-16,-9-3 0 0,2-2 0 15,-2-1 0-15,0 3 0 16,-2-6 0-16,11-15 0 16,-26 26 0-16,26-26 0 15,-27 12 0-15,27-12 0 16,-30 0 0-16,30 0 0 15,-23-19 0 1,11 4 0-16,4-3 0 16,-1-3 0-16,3 2 0 15,-2-3 0-15,8 3 0 16,-6-2 0-16,6 6 0 16,0 15 0-16,0-27 0 0,0 27 0 15,0-16 0-15,0 16 0 16,0 0 0-16,0 0 0 15,23 0 0-15,-23 0 0 0,23 21 0 16,-7-4 0-16,-3 7 0 16,6 5 0-16,-2-2 0 15,3 4 0-15,-5 0 0 16,8 1 0-16,-3-1 0 0,-3-4 0 16,0-3 0-16,0-6 0 15,-17-18 0-15,23 25 0 16,-23-25 0-16,13 18 0 15,-13-18 0-15,0 0 0 16,0 0 0-16,0 0 0 16,0 0 0-16,0 0 0 31,0 0 0-31,13-15 0 0,-13 15 0 16,0 0 0-16,0 0 0 15,11-18 0-15,-11 18 0 16,0-16 0-16,0 16-123 15,0 0-63-15,13-23 2 0,-13 23 3 16,6-28 5-16</inkml:trace>
          <inkml:trace contextRef="#ctx0" brushRef="#br0" timeOffset="15832.5482">6025 1238 755 0,'19'-10'178'16,"-19"10"-88"-16,12 19-90 16,7 6 0-16,-13-6 0 15,14 17 0-15,-7-5 0 16,7 18 0-16,-7-5 0 0,7 12 0 16,-10-7 0-16,4 9 0 15,-6-5 0-15,-2 5 0 16,-6-4 0-16,5 0 0 0,-5-8 0 15,-5 4 0-15,-1-5 0 16,-2-1 0-16,-1-2 0 16,3-3 0-16,-5-1 0 31,0-8 0-31,-1 6 0 0,1-14 0 16,-1 4 0-16,0-7 0 15,1-1 0-15,11-18 0 16,-28 31 0-16,12-18 0 15,16-13 0-15,-34 25 0 16,17-5 0-16,-6-16 0 16,6 11 0-16,-14-15 0 0,16 7-18 15,-11-7-193-15,7 0 8 16,0 0 2-16,0 0 11 16</inkml:trace>
        </inkml:traceGroup>
      </inkml:traceGroup>
    </inkml:traceGroup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39:26.831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2D0E24B8-EB72-4421-8081-296F367CC0CB}" emma:medium="tactile" emma:mode="ink">
          <msink:context xmlns:msink="http://schemas.microsoft.com/ink/2010/main" type="writingRegion" rotatedBoundingBox="3977,16383 8292,16015 8416,17465 4101,17833"/>
        </emma:interpretation>
      </emma:emma>
    </inkml:annotationXML>
    <inkml:traceGroup>
      <inkml:annotationXML>
        <emma:emma xmlns:emma="http://www.w3.org/2003/04/emma" version="1.0">
          <emma:interpretation id="{6E117ACF-6A4D-4D18-B6AD-A04530BAA67A}" emma:medium="tactile" emma:mode="ink">
            <msink:context xmlns:msink="http://schemas.microsoft.com/ink/2010/main" type="paragraph" rotatedBoundingBox="3977,16383 8292,16015 8416,17465 4101,178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2E6EA6-1FBE-406B-81AB-EBD0154B1419}" emma:medium="tactile" emma:mode="ink">
              <msink:context xmlns:msink="http://schemas.microsoft.com/ink/2010/main" type="line" rotatedBoundingBox="3977,16383 8292,16015 8416,17465 4101,17833"/>
            </emma:interpretation>
          </emma:emma>
        </inkml:annotationXML>
        <inkml:traceGroup>
          <inkml:annotationXML>
            <emma:emma xmlns:emma="http://www.w3.org/2003/04/emma" version="1.0">
              <emma:interpretation id="{93446212-BE7A-4318-8497-65126D0568A6}" emma:medium="tactile" emma:mode="ink">
                <msink:context xmlns:msink="http://schemas.microsoft.com/ink/2010/main" type="inkWord" rotatedBoundingBox="4198,16899 4888,17302 4665,17684 3975,17282"/>
              </emma:interpretation>
              <emma:one-of disjunction-type="recognition" id="oneOf0">
                <emma:interpretation id="interp0" emma:lang="en-US" emma:confidence="0">
                  <emma:literal>a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9</emma:literal>
                </emma:interpretation>
                <emma:interpretation id="interp3" emma:lang="en-US" emma:confidence="0">
                  <emma:literal>4</emma:literal>
                </emma:interpretation>
                <emma:interpretation id="interp4" emma:lang="en-US" emma:confidence="0">
                  <emma:literal>&amp;</emma:literal>
                </emma:interpretation>
              </emma:one-of>
            </emma:emma>
          </inkml:annotationXML>
          <inkml:trace contextRef="#ctx0" brushRef="#br0">653 225 341 0,'0'0'160'0,"0"-16"-11"15,0 16-17-15,0 0-20 16,0 0-32-16,-26-24-31 15,26 24-49-15,0 0 0 16,-17 0 0-16,17 0 0 0,0 0 0 16,-23-7 0-16,23 7 0 15,0 0 0-15,-15 15 0 16,15-15 0-16,-16 23 0 16,16-23 0-16,-26 27 0 15,9-10 0-15,-3 2 0 16,-4 3 0-16,-4 0 0 0,-4-5 0 0,-2-1 0 15,-6-4 0-15,2 3 0 16,1-5 0-16,-3-10 0 16,2 0 0-16,3 0 0 15,4 0 0-15,2-12 0 16,4-1 0-16,5-3 0 31,3-4 0-31,8-3 0 0,0-1 0 16,9 5 0-16,-5-10 0 15,5 10 0-15,0-2 0 16,8-4 0-16,-2 7 0 16,3-2 0-16,1-1 0 15,0-5 0-15,4 9 0 16,2-7 0-16,4 6 0 0,-4 8 0 16,6 0 0-16,1 2 0 15,1 8 0-15,1 0 0 0,0 10 0 16,1 7 0-1,-2 1 0-15,2 3 0 16,0 6 0-16,-1 6 0 16,-1 1 0-1,4 4 0-15,-5 1 0 0,2 3 0 16,-5 2 0-16,0 1 0 16,-4-2 0-16,3-11 0 15,-5 3 0-15,-4-8 0 16,1-5 0-16,-2-7 0 15,1 2 0-15,-10-17 0 16,13 22 0-16,-13-22 0 0,0 0 0 16,17 14 0-16,-17-14 0 15,0 0 0-15,20 0 0 16,-20 0 0-16,17-12 0 16,-17 12 0-16,23-14 0 15,-23-11 0-15,20 25-118 16,-9-23-96-16,4 13 8 0,-4-7 2 15,-11 17 7-15</inkml:trace>
        </inkml:traceGroup>
        <inkml:traceGroup>
          <inkml:annotationXML>
            <emma:emma xmlns:emma="http://www.w3.org/2003/04/emma" version="1.0">
              <emma:interpretation id="{634AF368-07FF-4D85-AF26-E1C12B15D5DE}" emma:medium="tactile" emma:mode="ink">
                <msink:context xmlns:msink="http://schemas.microsoft.com/ink/2010/main" type="inkWord" rotatedBoundingBox="5016,16245 8367,16185 8390,17472 5039,17532"/>
              </emma:interpretation>
              <emma:one-of disjunction-type="recognition" id="oneOf1">
                <emma:interpretation id="interp5" emma:lang="en-US" emma:confidence="0">
                  <emma:literal>then try</emma:literal>
                </emma:interpretation>
                <emma:interpretation id="interp6" emma:lang="en-US" emma:confidence="0">
                  <emma:literal>then they</emma:literal>
                </emma:interpretation>
                <emma:interpretation id="interp7" emma:lang="en-US" emma:confidence="0">
                  <emma:literal>=headiy</emma:literal>
                </emma:interpretation>
                <emma:interpretation id="interp8" emma:lang="en-US" emma:confidence="0">
                  <emma:literal>'heathy</emma:literal>
                </emma:interpretation>
                <emma:interpretation id="interp9" emma:lang="en-US" emma:confidence="0">
                  <emma:literal>=heudiy</emma:literal>
                </emma:interpretation>
              </emma:one-of>
            </emma:emma>
          </inkml:annotationXML>
          <inkml:trace contextRef="#ctx0" brushRef="#br0" timeOffset="1717.4378">1704-707 304 0,'0'-16'145'0,"0"-2"3"15,0 18-92-15,0-20-2 16,0 20 2-16,0 0-9 15,0 0-8-15,0 0-5 16,-5 16-5-16,5 6-1 0,-13-2-5 31,13 13 1-31,-14 4-5 16,14 5-2-16,-12 0-17 16,12 8 0-16,-8-1 0 0,8 7 0 15,0 1 0-15,0 5 0 16,8-4 0-16,-4 0 0 15,4-4 0-15,0 3 0 16,-4-3 0-16,2-11 0 0,-1-8 0 16,1-4 0-16,-6-5 0 15,9-8 0-15,-9-18 0 16,9 14 0-16,-9-14 0 16,0 0 0-16,20-23 0 15,-9 7 0-15,-2-3 0 16,5-3 0-1,-2-1 0-15,4-1 0 16,2 5 0-16,-3 0 0 16,2 3 0-16,2 5 0 15,-5 0 0-15,2 11 0 16,-16 0 0-16,31 6 0 16,-12 4 0-16,-6 2 0 0,-13-12 0 15,28 35 0-15,-16-18 0 16,1 7 0-16,0-5 0 15,-2 2 0-15,-2-5 0 16,-4 0 0-16,-5-16 0 0,11 17 0 16,-11-17 0-16,0 0 0 15,0 0 0-15,17 0 0 16,-17 0 0-16,0 0 0 0,29-9-161 16,-29 9-42-16,0 0 3 15,15-14 6-15,-15 14 4 16</inkml:trace>
          <inkml:trace contextRef="#ctx0" brushRef="#br0" timeOffset="2672.0169">2206 74 426 0,'20'9'171'0,"-20"-9"-4"15,24-17-106-15,-2 17-6 16,-22 0-5-16,40-14-20 15,-20-3-6-15,3 7-9 16,-5-15-2-16,-1 10-4 0,-6-5-7 16,-11 20-2-16,15-32 0 15,-15 32 0-15,0-22 0 16,0 22 0-16,0 0 0 0,-25-16 0 16,25 16 0-16,-21 6 0 15,21-6 0-15,-28 13 0 31,28-13 0-31,-21 28 0 16,21-28 0-16,-11 34 0 0,11-34 0 16,0 34 0-16,0-34 0 15,0 33 0-15,0-33 0 16,20 22 0-16,-20-22 0 16,20 17 0-16,-20-17 0 15,20 4 0-15,-6 3 0 0,-14-7 0 16,26 10 0-16,-26-10 0 15,24 0-77-15,-24 0-12 16,30 0-17-16,-30 0 12 16,27-16 11-16,-18 1 17 15,5 8 29-15,-14 7 30 16,28-31 29-16,-13 22 16 0,-1-8 28 16,1 11-3-16,-15 6 5 15,31-16-10-15,-31 16-9 16,28-15-10-16,-28 15-6 15,21-13-6-15,-21 13-3 0,0 0-5 16,15-25 1-16,-15 25-1 31,0 0-5-31,0-21-14 16,0 21 0-16,-20-9 0 0,20 9 0 16,-16-8 0-16,16 8 0 15,-14 0 0-15,14 0 0 16,0 0 0-16,-20 19 0 15,20-19 0-15,0 35 0 16,0-17 0-16,0 6 0 0,0 1 0 16,11-1 0-1,-2-5 0-15,3-2 0 16,-12-17 0 0,29 21 0-16,-10-15 0 0,-6-6 0 15,4-7 0-15,-17 7 0 16,25-28 0-16,-25 28 0 15,21-34 0-15,-13 16 0 16,-2-1 0-16,-6 19 0 16,9-30 0-16,-9 30 0 15,7-18 0-15,-7 18 0 16,0 0 0-16,0 0 0 0,0 0 0 16,9 16 0-16,-9 0 0 15,0-16 0-15,15 27 0 0,-10-10 0 16,-5-17 0-16,15 30 0 15,-15-30 0-15,20 17 0 16,-20-17 0-16,20 10-156 16,-20-10-43-16,26 7-7 15,-26-7 7-15,28 0 0 16</inkml:trace>
          <inkml:trace contextRef="#ctx0" brushRef="#br0" timeOffset="3751.5164">3131-126 329 0,'0'0'168'0,"0"0"3"16,-8-17-78-1,8 17-26-15,0 0 4 0,-7 17-27 16,7-17-6-16,0 25-6 0,0-25-22 16,0 29-10-16,7-6 0 15,1 2 0-15,3 1 0 16,-1 0 0-16,0-2 0 16,2-2 0-16,-1-4 0 15,6-3 0-15,-17-15 0 31,30 8 0-31,-30-8 0 0,28-12 0 16,-13-4 0-16,2 3 0 16,-3-6 0-16,1-2 0 15,-1-3 0-15,-2-1 0 16,1-6 0-16,-1 0 0 16,-1-2 0-16,-2-6 0 15,2 0 0-15,-1-6 0 0,0 3 0 16,2-3 0-16,-1 6 0 0,2-3 0 15,-2-1 0-15,-5 10 0 16,0-1 0 0,-6 11 0-16,8 0 0 15,-8 7 0-15,0 16 0 0,-8-19 0 16,8 19 0-16,0 0 0 0,-20 0 0 16,20 0 0-16,0 0 0 15,0 0 0-15,-18 19 0 16,18-1 0-16,0 3 0 15,0-1 0-15,6 10 0 16,-6 1 0-16,0 6 0 31,6-1 0-31,-6-4 0 0,6 4 0 16,-6-8 0-16,0-7 0 16,8 0 0-16,-8 0 0 15,0-21 0-15,14 23 0 16,-14-23 0-16,15 21 0 0,-15-21 0 15,23 18 0 1,-23-18 0-16,22 0 0 0,-22 0 0 16,23 9 0-16,-23-9 0 15,20 0 0-15,-20 0 0 0,17 0 0 16,-17 0 0-16,0 0 0 16,13 16 0-1,-13-16 0-15,0 0 0 16,0 0 0-1,17 8 0-15,-17-8 0 0,0 0 0 16,22-4 0-16,-22 4 0 16,18-19 0-16,-18 19 0 15,20-18 0-15,-20 18 0 16,20-23 0-16,-20 23 0 16,22-16 0-16,-22 16 0 15,19 6 0-15,-19-6 0 0,20 22 0 16,-6-7 0-16,-3 2 0 15,3-1 0-15,3 5 0 16,-2-3 0-16,5-4 0 16,0-4 0-16,1 2 0 15,-2-5 0-15,-1 1 0 16,-18-8 0 0,26 10 0-16,-26-10 0 15,0 0 0-15,23 12 0 16,-23-12-64-16,0 0-154 0,0-22 4 15,0 22-9-15,0-22 13 16</inkml:trace>
          <inkml:trace contextRef="#ctx0" brushRef="#br0" timeOffset="4923.0642">3966-704 696 0,'0'0'199'0,"0"0"-71"15,-16-13-128 1,16 13 0-16,0 0 0 15,-7-18 0-15,7 18 0 16,0 0 0 0,0 0-15-16,0 0-175 0,0 0-4 15,0 0-2-15,-20 0 3 16,20 0 1-16</inkml:trace>
          <inkml:trace contextRef="#ctx0" brushRef="#br0" timeOffset="4637.8611">4061-239 384 0,'0'0'177'15,"0"0"-7"-15,0 0-73 16,-6 45-19-16,1-25-14 16,16 13-26-16,-11-8-23 15,14 3-15-15,-5-7 0 16,2-5 0 0,-11-16 0-16,26 5 0 15,-26-5 0-15,24-21 0 16,-12-1 0-16,2-2 0 15,-1-4 0-15,-4 4 0 16,-2 2 0-16,3-2 0 16,-6 8 0-16,-4 16 0 15,9-25 0-15,-9 25 0 0,0 0 0 16,7 25 0-16,-7-4 0 16,6 10 0-16,-6 7 0 15,7 10 0-15,0 2 0 0,-3 12 0 16,2-2 0-16,-1-1 0 15,-5 3 0-15,9-4 0 16,-9-3 0-16,0-5 0 16,0-6 0-16,0-14 0 0,0-7 0 15,-8-6 0-15,8-17 0 16,0 0 0-16,0 0 0 16,-15-12 0-16,15 12 0 15,-8-32 0-15,8 32 0 31,0-31 0-31,0 15 0 0,0 16 0 16,13-31 0-16,-13 31 0 16,10-23 0-16,-10 23 0 15,14-27 0-15,-14 27 0 16,14-31 0-16,-5 14 0 16,-3-1 0-16,1-5 0 15,-7 23 0-15,15-39 0 0,-15 39 0 0,4-22-60 16,-4 22-155-1,0-35 4-15,0 35-4 16,0-40 9-16</inkml:trace>
          <inkml:trace contextRef="#ctx0" brushRef="#br0" timeOffset="300.6576">984 114 620 0,'0'0'193'16,"16"-22"5"-16,1 27-186 0,-17-5-12 16,32 0 0-16,-12-8 0 15,7 8 0-15,1 0 0 16,1 0 0-16,0 7 0 15,-1-7 0-15,-3 0 0 16,-7 0 0-16,8 13 0 16,-26-13-150-1,20 11-51-15,-20-11 3 16,0 0 2-16,8 22 5 16</inkml:trace>
          <inkml:trace contextRef="#ctx0" brushRef="#br0" timeOffset="631.9537">1121 209 490 0,'0'0'186'0,"0"0"-1"16,0 0-90-16,6 21-28 0,-6-21-67 31,23 7 0-31,-23-7 0 16,29 11 0-16,-29-11 0 15,28 4 0-15,-28-4 0 16,28 9 0-16,-28-9 0 16,19 11 0-16,-19-11 0 15,19 10 0-15,-19-10 0 0,0 0 0 16,28 23-50-16,-28-23-145 15,0 0-1-15,19 0 3 16,-19 0 2-16,0 0 7 16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04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 contextRef="#ctx0" brushRef="#br0">390 85 567 0,'-8'-16'179'16,"8"16"-7"-16,-12-32-103 0,12 32-33 16,-11-21-36-16,11 21 0 15,0 0 0-15,-6-16 0 16,6 16 0-16,0 0 0 15,0 0 0-15,0 0 0 16,0 0 0-16,0 0 0 16,-7 21 0-16,7-21 0 0,0 32 0 15,0-11 0-15,0-1 0 16,0 5 0-16,0-6 0 16,0 11 0-16,0-3 0 15,0 0 0-15,0 6 0 16,6 4 0-16,-6 0 0 15,7 4 0 1,-2-1 0-16,1 9 0 16,-1-3 0-16,-5 7 0 15,9 3 0-15,-9 0 0 16,0 5 0-16,8 1 0 0,-8 0 0 16,0 11 0-16,0-6 0 15,0 6 0-15,0 1 0 16,-7-2 0-16,7 2 0 15,0 6 0-15,-4-1 0 0,4 2 0 16,0 2 0-16,0 8 0 16,-6 5 0-16,6 4 0 15,0 1 0-15,-5 5 0 16,5 1 0-16,-11 4 0 16,5 4 0-16,-1-1 0 0,2 6 0 15,-1 3 0-15,1 3 0 31,-2-2 0-31,2 5 0 16,-1 4 0-16,6 0 0 16,-8 2 0-16,8 0 0 15,0 0 0-15,-5 2 0 16,5 0 0-16,0 3 0 0,5 3 0 16,-5-2 0-16,0 3 0 15,6 3 0-15,-6 3 0 16,0 0 0-16,0 0 0 15,-9 0 0-15,0 1 0 0,-2-3 0 16,0 1 0-16,-9 1 0 16,4-6 0-16,-4 6 0 15,0 0 0-15,-2 2 0 0,4-8 0 16,-2 3 0-16,6-9 0 16,-1-5 0-16,2 2 0 15,3-10 0-15,2 3 0 16,3-12 0-16,5 4 0 15,0-3 0 1,0-4 0-16,0-1 0 16,0-1 0-16,0-10 0 15,5-4 0-15,-5-8 0 16,6-4 0-16,-6-11 0 16,0-4 0-16,0 0 0 15,0-9 0-15,-6-2 0 16,1 4 0-16,5-3 0 0,-9-3 0 15,9-4 0-15,-15 0 0 16,10-10 0-16,-2-2 0 16,-1-8 0-16,3-12 0 15,-4-4 0-15,9-1 0 0,0-16 0 16,-11 20 0-16,11-20 0 16,0 0 0-16,0 0 0 15,0 0 0-15,13 17 0 16,-13-17 0-16,0 0 0 0,24 8 0 15,-24-8 0-15,23 0 0 16,-23 0 0-16,20 9 0 16,-5-9 0-16,-15 0 0 31,36 0 0-31,-36 0 0 0,41 0 0 16,-41 0 0-16,28-17-205 15,-25-2-20-15,-3 19 0 16,7-41 7-16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05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 contextRef="#ctx0" brushRef="#br0">24 88 613 0,'0'0'160'0,"0"0"2"16,-25-4-125-16,25 4-5 31,0 0-13-31,20-17-19 0,-20 17 0 15,39-24 0-15,-18 12 0 16,11 5 0-16,0-7 0 16,4 10 0-16,-1-2 0 15,5 6 0-15,-8 6 0 16,5 4 0-16,-3 0 0 0,3 7 0 16,-7 4 0-16,1 3 0 15,-2 5 0-15,0-3 0 16,-3 6 0-16,0-5 0 15,0 3 0-15,-3-5 0 16,1-2 0-16,0-2 0 16,1-2 0-16,-4 1 0 0,5-2 0 15,-6-3 0-15,12 9 0 16,-10-9-73-16,12 1-126 16,-14-10 2-16,6 7-6 15,-5-9 5-15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19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 contextRef="#ctx0" brushRef="#br0">94 524 537 0,'-17'-8'175'0,"-3"3"-3"16,20 5-96-16,-31 0-24 31,31 0-41-31,-18 0-11 0,18 0 0 16,0 0 0-16,-8 23 0 16,8-23 0-16,0 0 0 15,0 0 0-15,0 18 0 16,0-18 0-16,0 0 0 15,0 0 0-15,0 0 0 16,0 0 0-16,0 0 0 0,0 0 0 16,0 0 0-16,0 0 0 15,0 0 0-15,0 0 0 16,0 0 0-16,0 0 0 16,0 0 0-16,0 0 0 15,0 0 0-15,0 0 0 0,0 0 0 31,19 6 0-31,-19-6 0 0,0 0 0 16,23 15 0-16,-23-15 0 16,29 12 0-1,-9-7 0-15,0 0 0 0,3-5 0 16,1 7 0-16,-2-7 0 16,-1 0 0-16,2 0 0 15,-3-7 0-15,-3 7 0 0,3-9 0 16,-2 5 0-16,1-3 0 15,-1 1 0-15,2 2 0 16,0-3 0-16,3 1 0 16,5 2 0-16,-4 4 0 15,4-6 0-15,3 6 0 16,-1-8 0-16,2 8 0 0,2 0 0 16,-2 0 0-16,-1 0 0 15,-2 0 0-15,0 0 0 0,1 0 0 16,-7 0 0-1,4 0 0-15,2 8 0 16,-6-8 0-16,5 0 0 31,3 0 0-31,-2 2 0 0,2-2 0 0,-2 0 0 16,1 7 0-16,1-7 0 16,-2 0 0-1,2 0 0-15,-2 0 0 16,2 0 0-16,-5-7 0 0,3 7 0 15,6-8 0-15,1 0 0 16,-1 2 0-16,-1-5 0 0,4 6 0 16,0-6 0-16,2 7 0 15,3 1 0-15,-1 3 0 16,4-9 0-16,3 5 0 16,1 4 0-16,4-6 0 15,1 3 0-15,1-5 0 16,-1 8 0-1,-3 0 0-15,0 0 0 16,-1 0 0-16,-4 0 0 16,1 0 0-16,-4 10 0 0,2-10 0 15,2 6 0-15,-4-6 0 16,4 0 0 0,3 0 0-16,-4 4 0 15,5-4 0-15,-4 0 0 0,4 0 0 0,-1 0 0 16,1-8 0-16,0 8 0 15,0-4 0-15,0 4 0 16,1-12 0-16,-6 12 0 16,2-6 0-16,-3-1 0 15,-1 7 0-15,1-6 0 16,-2 2 0-16,-1 4 0 0,-3 0 0 16,0 0 0-16,0-5 0 15,-2 5 0-15,1 0 0 16,-3-8 0-16,4 8 0 15,-1 0 0-15,2-4 0 16,-1 4 0-16,5 0 0 16,-2 0 0-1,4 0 0-15,1 0 0 16,-2-4 0-16,3 4 0 16,1 0 0-16,1 0 0 15,3-10 0-15,-1 3 0 0,4 3 0 16,3 4 0-1,-3-14 0-15,3 8 0 16,3-4 0-16,-1 10 0 0,3-7 0 0,4 7 0 16,-3-10 0-16,5 4 0 15,1 6 0-15,4-6 0 16,-2 6 0 0,4 0 0-16,2 0 0 15,1 0 0-15,2 0 0 0,2 0 0 31,1 0 0-31,7 6 0 0,4 1 0 16,6 0 0-16,-2-1 0 16,2-1 0-16,4 7 0 15,-1-8 0-15,6-4 0 16,-5 12 0-16,7-12 0 16,-2 0 0-16,8 0 0 15,1 0 0-15,2-9 0 0,5 3 0 16,4 0 0-16,6-5 0 15,4 6 0-15,5-5 0 16,3-2 0-16,4-2 0 0,2 1 0 16,5 3 0-1,5 0 0-15,1 1 0 16,1 1 0-16,-3 2 0 0,-1 6 0 16,4-4 0-16,2 4 0 0,0 0 0 15,-5 0 0-15,2 0 0 16,-5 0 0-1,4 0 0-15,-2 0 0 16,0-5 0-16,-4 5 0 0,-7-9 0 31,-1 9 0-31,-4-7 0 0,-6-7 0 16,-2 10 0-16,-5-11 0 16,-8 6 0-16,-1-6 0 15,-9 4 0-15,-4 3 0 16,-4-6 0-16,-7 5 0 15,-10-3 0-15,-6 5 0 16,-8-2 0-16,-11 4 0 0,-4 1 0 16,-9-3 0-16,-11 1 0 15,-6 6 0-15,-10 0 0 16,-8-6 0-16,-19 6 0 16,17-9 0-16,-17 9 0 15,0 0 0-15,0 0 0 16,-10-18 0-1,10 18 0-15,0 0 0 16,0 0 0-16,-16-18 0 0,16 18 0 16,0 0 0-16,0 0 0 15,-19-10 0-15,19 10 0 16,0 0 0-16,0 0 0 16,0 0 0-1,-17-6 0-15,17 6 0 0,0 0 0 0,0 0 0 16,0 0 0-16,0 0 0 15,0 0 0-15,0 0 0 16,0 0 0-16,0 0 0 16,0 0 0-16,0 0 0 15,0 0 0-15,-14-19 0 16,14 19 0-16,0 0-79 0,0 0-147 16,0 0 6-16,0 0 2 15,0 0 19-15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0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-3441-3083 434 0,'0'0'165'16,"0"23"-4"-16,0-23-91 0,8 33-27 15,-8-17-4-15,0 7-9 16,0-4-12-16,0 3-1 16,0-5-2-16,9 3 2 15,-9-20-6-15,0 27-8 0,0-27-3 16,12 16 0-16,-12-16 0 31,0 0 0-31,17 0 0 16,-17 0 0-16,0 0 0 0,25-19 0 15,-25 19 0-15,18-22 0 16,-6 4 0-16,2 0 0 16,-3 1 0-16,1-3 0 15,0 3 0 1,-12 17 0-16,25-23 0 0,-25 23 0 0,20-18 0 15,-20 18 0-15,14 0 0 16,-14 0 0-16,0 0 0 16,17 20 0-16,-17-20 0 15,4 20 0-15,-4-20 0 16,6 30 0-16,-6-30 0 16,5 25 0-1,-5-25 0-15,9 24 0 16,-9-24 0-16,8 16 0 15,-8-16 0-15,0 0 0 16,18 18 0-16,-18-18-13 16,0 0-164-16,19-18-10 0,-19 18-2 0,15-20 3 31,-15 20 4-31</inkml:trace>
  <inkml:trace contextRef="#ctx0" brushRef="#br0" timeOffset="1">-3056-3017 365 0,'20'0'150'0,"-20"0"2"16,22 0-92-16,-22 0-1 16,18-19-3-16,-18 3-13 15,0 16-5-15,11-27-6 16,-11 27-4-16,0-26-3 31,0 26-10-31,-8-31-15 0,8 31 0 16,-11-21 0-16,11 21 0 15,0 0 0-15,0 0 0 16,-18-16 0-16,18 16 0 16,0 0 0-16,-8 27 0 15,8-27 0-15,0 24 0 0,0-24 0 16,0 27 0-16,0-27 0 15,8 29 0-15,-8-29 0 16,8 25 0-16,-8-25 0 16,9 20 0-16,-9-20 0 0,0 0 0 15,10 22 0-15,-10-22 0 16,0 0-108-16,0 0-75 31,19-16-5-31,-19 16 5 16,12-24 3-16,-12 24 13 0</inkml:trace>
  <inkml:trace contextRef="#ctx0" brushRef="#br0" timeOffset="2">-2930-3183 381 0,'0'0'144'15,"0"0"-13"-15,-5 22-37 16,5-22-16-16,-7 27-15 15,7-27-15-15,7 39-9 16,-7-22-9-16,9 5-15 16,-4-5-15-16,4 1 0 0,-9-18 0 15,22 16 0-15,-22-16 0 16,26-12 0-16,-26 12 0 16,21-24 0-16,-21 24 0 0,22-25 0 15,-22 25 0-15,17-21 0 16,-17 21 0-16,0 0 0 31,21 0 0-31,-21 0 0 16,0 0 0-16,23 21 0 0,-23-21 0 15,0 0 0-15,25 18 0 16,-25-18 0-16,20-8 0 16,-20 8 0-16,14-17 0 15,-14 17 0-15,16-22 0 16,-16 22 0-16,11-24 0 0,-11 24 0 15,9-23 0-15,-9 23 0 16,0 0 0-16,10-17 0 16,-10 17 0-16,0 0 0 15,0 0 0-15,0 0 0 16,0 0 0-16,0 0 0 16,16-15 0-1,-16 15-37-15,0-16-139 16,0 16-6-16,0-20-5 15,0 20 7-15,0-23-3 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3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184 0 66 0,'0'29'79'0,"0"-7"-22"16,0 5 7-16,-7 0 16 0,7 6 8 15,-10-2-21-15,1 0-9 16,2 1-12-16,-2-2-27 0,2 4-22 16,0 3-43-16,1-5-49 15,2-3-33 1,4 6 3-16,0-12 0 16,0 7 23-1,4-7 102-15,-4 1 0 0,8-2 0 16,-8 0 68-16,9 9 58 15,-9-11 3-15,0 13-2 16,0-5-7-16,-6 5-64 16,6-2-24-16,-9 0-15 15,3 5-18-15,-2-7-7 16,0 2 7-16,1 0 2 0,7-5 7 16,-5 0 5-16,5 1-2 15,0-3 9-15,9 9 0 16,-9-8 1-16,11 3-8 15,-3 2 1-15,-4 4-8 16,-4-7-4-16,8 6 0 16,-8-6-14-1,0 0-4-15,0 3-8 16,-8-5-3-16,8 7-6 16,-7-9 3-16,7 10 0 0,-7-7 3 15,7 5 12-15,0-4 9 16,-6 4 10-1,6 4 6-15,0-7 3 16,0 5 0-16,-4-7-2 0,4 6-3 0,0-1-12 16,-8-4-2-16,8-1-4 15,0 6 9-15,-6-9 6 16,6 10 16-16,0-8 2 16,0 7 10-16,0-7 2 15,11 7 2-15,-11-5-7 16,7 5-16-16,-7-5-15 0,0 4-26 15,0-3-1-15,0 4-7 16,-9-2 9-16,0 2 5 16,0 0 12-16,-2 0 10 15,-1 0 12-15,2 3 9 16,-2-1 0-16,5-4-4 0,-3 3-28 31,1-13-53-31,3 3-72 16,6-3-8-16,0-20-3 15,0 30 1-15,0-30 46 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4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0 499 644 0,'10'-21'196'16,"-10"21"-39"-16,14-22-131 16,5 4-26-16,-10-10 0 15,14 0 0-15,-5-11 0 16,8 9 0-16,-6-2 0 0,5-1 0 16,-7 6 0-16,5 5 0 15,-4 9 0-15,-19 13 0 0,26-18 0 16,-26 18 0-1,21-3 0-15,-21 3 0 0,20-10 0 16,-20 10 0-16,22-10 0 16,-22 10 0-16,26-25 0 15,-17 12 0-15,-9 13 0 16,17-33 0-16,1 29 0 0,-18-16-195 16,0 20-2-16,8-27-2 15,-8 27 7-15,0-23 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42.507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17D327EE-B9BD-4E10-BEF9-A0E290C0DE13}" emma:medium="tactile" emma:mode="ink">
          <msink:context xmlns:msink="http://schemas.microsoft.com/ink/2010/main" type="inkDrawing" rotatedBoundingBox="4971,10774 4999,9333 5417,9341 5389,10782" semanticType="callout" shapeName="Other"/>
        </emma:interpretation>
      </emma:emma>
    </inkml:annotationXML>
    <inkml:trace contextRef="#ctx0" brushRef="#br0">68 185 239 0,'0'-24'148'0,"0"5"0"0,0 19-32 16,-8-37-22-1,8 37-22-15,-6-28-12 0,6 28-12 16,-6-17-10-16,6 17-7 16,0 0-8-16,0 0-17 31,-22 0-6-31,22 0 0 0,-12 20 0 16,12-20 0-16,-8 30 0 15,8-16 0-15,0 4 0 16,0 10 0-16,0 0 0 15,0 7 0-15,0 0 0 16,5 5 0-16,4-4 0 16,0 2 0-16,3-6 0 0,4-4 0 15,1-8 0-15,3-9 0 16,0-5 0-16,0-6 0 16,-1 0 0-16,1-16 0 15,0 1 0-15,3-6 0 16,-3-1 0-16,2-9 0 15,-2 0 0 1,-2-5 0-16,-4-3 0 0,0 0 0 16,-2 0 0-16,-4 0 0 15,-2 4 0-15,-6 2 0 16,6 8 0-16,-6 2 0 16,0 5 0-16,0 18 0 15,0-17 0-15,0 17 0 16,0 0 0-16,0 0 0 0,0 21 0 15,5-4 0-15,-5 5 0 16,7 9 0-16,-7 6 0 16,0 5 0-16,8 7 0 15,-8 8 0-15,0 12 0 16,0 11 0-16,0 4 0 16,0 8 0-16,0 2 0 0,-8-4 0 15,8-1 0-15,-4-2 0 16,4-6 0-16,-8-13 0 15,-1-3 0-15,-2-9 0 16,-1-9 0-16,-5-5 0 16,-2-5 0-16,0-4 0 31,-3-13 0-31,2-3 0 0,0-6 0 0,2-11 0 16,-1 0 0-16,2-11 0 15,1-6 0 1,-3-3 0-16,2-11 0 15,-3 2 0-15,7-6 0 0,-1 2 0 16,1-4 0-16,6 6 0 16,7-6 0-16,0 4 0 0,12-2 0 15,0 4 0-15,8-8 0 16,3-2 0-16,5-3 0 16,3-4 0-16,2 2 0 15,-2 3 0-15,1-1 0 16,-7 9 0-16,1 7 0 15,-6 2 0 1,0 12 0-16,-20 14 0 16,29-9 0-16,-29 9-93 15,15 0-93-15,-15 0-2 16,0 0-2-16,23 23 1 0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5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9 0 571 0,'0'0'185'16,"-12"18"5"-16,12 7-125 15,0-25-53-15,7 32-12 16,-7-32 0-16,13 39 0 16,-6-21 0-16,13 6 0 15,-4-4 0-15,5 7 0 16,2-8 0-16,2 2 0 0,-1 0 0 16,2-2 0-16,-1 2 0 15,-5-8 0-15,0 10 0 16,-20-23-85-16,20 25-118 15,-20-25 3-15,10 20-1 0,-10-20 5 16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57 0 181 0,'-8'41'101'15,"8"15"-2"-15,-6-12-55 16,6-1-5-16,-6 4-10 16,6-6 1-16,0 0-2 15,-8-5 6-15,8 5 3 0,0-2 4 16,0 1-5-16,0-2 1 15,0 7-4-15,-9-6-7 16,9 5-7-16,-6-3-2 16,6 1-5-16,-8-5-3 15,8 4 3-15,-6-3-3 16,6 0 0 0,0 5-2-16,0-2-3 0,0 2-3 15,0 5 1 1,0-4-2-16,0 5 0 15,6-3-1-15,-6-1 1 16,8 2-4-16,-8-5-1 0,9-1-4 16,-9-4-2-16,5 4-2 15,-5-8-3-15,9 6 2 16,-9 0 1-16,11-2 2 0,-5 3 3 16,0 0 3-16,0 3 2 15,-1-5 2-15,-5 4 0 16,6 5 1-16,-6-6-2 15,0 2 3-15,0 5 2 16,0-4 2 0,0 2 8-16,0 2 1 15,0-3 3-15,7 0-2 16,-2 3 6-16,-5-4-5 0,14 7 3 16,-14-12-7-16,7 6-4 15,-7-1-4 1,7 4-5-16,-7-5 2 15,0 6-5-15,6-6 3 0,-6 2-8 0,0 3 6 16,4-7-4-16,2 0 1 16,-6-1-1-16,10-3-9 15,-10-5-19-15,12-4-37 16,-12-3-74-16,5-5-7 16,1-4 0-16,-6-16 0 15,0 0 3-15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7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2071 251 160 0,'-34'-9'61'15,"-4"0"-6"-15,1-5-10 0,2 4-12 16,-2-5-5-16,3 3-5 16,-3 1-6-16,-1-3-6 15,-2 1-3-15,2 7-4 16,-4-4-2-16,1 0-2 15,-2 10 1-15,-2-2-1 0,2 2 1 32,-4 0-1-32,4 0 1 15,-6 0-2-15,1 2 2 16,1-2 0-16,1 0 11 16,-5 6 9-16,2-6 8 0,0 0 5 15,-3 0 3-15,6 0-1 16,-5 0 1-16,8 0-2 15,-6 0-10-15,7-6-10 0,-4 6-8 16,3 0-5-16,-3-4-2 16,3 4 0-16,-1 0-1 15,-2-7 1-15,1 7-1 16,-2 0 1-16,1-6-2 16,-5 2-5-16,8-2-13 31,-7-5-29-31,5-4-88 0,2 8-2 15,-6-12-5-15,9 3 0 16,-10-7 47-16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28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 contextRef="#ctx0" brushRef="#br0">19 0 682 0,'0'0'180'15,"0"0"-19"-15,0 0-161 16,0 0 0-16,0 0 0 16,-9 16 0-16,9-16-81 15,0 0-98-15,0 0 1 16,0 0-2-16,0 0 6 0,-14 19 0 16</inkml:trace>
  <inkml:trace contextRef="#ctx0" brushRef="#br0" timeOffset="1">-49 227 259 0,'0'0'4'0,"-12"33"-6"16,12-14-100-16,0-19-12 16,-11 30 69-1</inkml:trace>
  <inkml:trace contextRef="#ctx0" brushRef="#br0" timeOffset="2">-70-163 447 0,'-15'-15'174'0,"15"15"1"15,0 0-72-15,0 0-16 16,0 0-50-16,-14-21-37 16,14 21 0-16,0 0 0 15,11-20 0-15,-11 20 0 16,13-26 0-16,-2 8 0 15,-11 18 0 1,29-34 0-16,-9 17 0 16,0-2 0-16,5 0 0 15,-5 1 0-15,4 0 0 16,-2 2 0-16,1 3 0 16,-3-2 0-16,1 5 0 15,-6-1 0-15,1 2 0 16,-16 9 0-16,29-16 0 0,-29 16 0 0,24-17 0 15,-24 17 0-15,20-17 0 16,-20 17 0-16,16-18 0 16,-16 18 0-16,0 0 0 15,0 0 0-15,0 0 0 16,0 0-9-16,0 0-203 31,0 0 5-31,0 22 0 0,0-22 11 16</inkml:trace>
  <inkml:trace contextRef="#ctx0" brushRef="#br0" timeOffset="3">-10-465 595 0,'-16'-18'190'15,"16"18"-2"-15,0 0-138 0,-18-7-50 16,18 7 0-16,0 0 0 31,0 0 0-31,0 16 0 16,0-16 0-16,0 21 0 0,9-3 0 15,-3 0 0 1,4 3 0-16,0 2 0 16,3 9 0-16,-1-7 0 15,-1-2 0-15,1 6 0 0,-1-4 0 16,-2-1 0-16,2-2 0 16,-2-3 0-16,-9-19 0 15,15 30 0-15,-15-30 0 16,12 26 0-16,-12-26 0 0,14 18 0 15,-14-18-188-15,0 0-9 16,0 17 6-16,0-17 2 16,0 0 12-16</inkml:trace>
  <inkml:trace contextRef="#ctx0" brushRef="#br1" timeOffset="4">97-308 457 0,'17'11'176'0,"-17"-11"2"16,0 0-44-16,0 0-63 15,0 0-64-15,0 0-7 16,0 0 0-16,0-19 0 15,0 19 0-15,0 0 0 16,0 0 0-16,0 0 0 0,0 0 0 16,0 0 0-16,17-4 0 15,-17 4 0-15,0 0 0 16,23 0 0-16,-23 0 0 16,20 0-147-16,-20 0-39 15,0 0 6-15,17-10-1 0,-17 10 23 16,0 0 44-16,0 0 57 15,0 0 57-15,17-6 0 16,-17 6 60-16,0 0 10 0,0 0 5 16,0 0-15-16,0 0-38 15,17 0-34-15,-17 0-47 16,0 0-10-16,23 6-8 31,-23-6 7-31,0 0 70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33"/>
    </inkml:context>
    <inkml:brush xml:id="br0">
      <inkml:brushProperty name="width" value="0.03528" units="cm"/>
      <inkml:brushProperty name="height" value="0.03528" units="cm"/>
      <inkml:brushProperty name="color" value="#92D050"/>
      <inkml:brushProperty name="fitToCurve" value="1"/>
    </inkml:brush>
  </inkml:definitions>
  <inkml:trace contextRef="#ctx0" brushRef="#br0">2510 5442 813 0,'18'0'187'31,"-18"0"-164"-31,39 5-23 0,-23-5 0 16,14 13 0-16,-9-10 0 16,7 12 0-16,-5-5 0 15,3 11 0-15,-6-4 0 16,-2 12 0-16,-9-1 0 16,-2 6 0-16,-7 2 0 15,-5 8 0-15,-7 7 0 0,-4-7 0 16,-4 9 0-16,-1-5 0 15,-2 3 0-15,-2 3 0 0,2-7 0 16,0 2 0-16,0-7 0 16,2-5 0-16,2-8 0 15,4 2 0 1,-2-10 0-16,3-1 0 0,1-3 0 0,13-17 0 31,-25 21 0-31,25-21 0 16,-17 15 0-16,17-15 0 15,0 0 0-15,-18 0 0 16,18 0 0-16,0 0 0 16,0 0 0-16,0 0-77 15,0 0-131-15,0 0-4 0,0 0 10 16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34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 contextRef="#ctx0" brushRef="#br0">373 17 592 0,'0'-20'184'0,"0"20"2"0,0 0-125 0,-18 0-61 16,18 20 0-16,-17-3 0 15,6 8 0-15,-6 0 0 16,2 12 0-16,-10 3 0 15,2 4 0-15,-1 1 0 16,-2 9 0-16,-3-4 0 16,1 3 0-16,-1 4 0 0,4-2 0 15,4-4 0-15,1 2 0 16,3-5 0-16,3-10 0 16,6-6 0-16,1-1 0 15,7-10 0-15,0-21 0 16,9 21 0-16,-9-21-18 15,0 0-171 1,0 0 0-16,20-21 0 16,-14 5 8-16,-1 0 2 15</inkml:trace>
  <inkml:trace contextRef="#ctx0" brushRef="#br0" timeOffset="1">177 766 387 0,'0'0'170'0,"-17"-5"-2"15,17 5-58-15,0 0-29 16,-17 7-17-16,17-7-21 16,0 0-43-16,-8 29 0 15,8-29 0-15,0 0 0 16,0 0 0-16,19 17 0 0,-19-17 0 15,29 6 0-15,-12-6 0 16,9 6 0-16,-2-6 0 16,4 0 0-16,-2 8 0 15,-3-8 0-15,-1 0 0 16,-1-8 0-16,-3 2 0 16,-1-1 0-1,-17 7 0-15,28-20 0 16,-28 20 0-16,20-21 0 15,-20 21 0-15,17-21 0 0,-17 21 0 16,17-16 0-16,-17 16 0 16,17-16 0-16,2 12-153 15,-19 4-35 1,22-21 4-16,-22 21 3 0,21-23 4 0</inkml:trace>
  <inkml:trace contextRef="#ctx0" brushRef="#br0" timeOffset="2">250 155 481 0,'8'-18'172'0,"-8"18"-8"0,0 0-84 15,0 0-16-15,0 0-11 16,0 0-44-16,20 25-9 15,-20-25 0-15,12 41 0 16,-4-14 0-16,4 8 0 16,2-2 0-16,1 6 0 31,2-4 0-31,2 4 0 0,-1-4 0 16,-1-2 0-16,0-5 0 15,-3-3 0-15,-1 2 0 16,-13-27 0-16,14 37 0 15,-14-37-26-15,0 19-155 16,0-19-7-16,-12 23 0 16,12-23 5-16,-23 22 4 0</inkml:trace>
  <inkml:trace contextRef="#ctx0" brushRef="#br0" timeOffset="3">895 602 571 0,'0'0'181'15,"-25"6"-13"-15,25-6-96 16,0 0-41-16,0 0-31 16,0 0 0-16,0 0 0 0,0 0 0 15,0 0 0-15,25-24 0 16,-11 14 0-16,1-14 0 31,6 5 0-31,-1-8 0 16,2-2 0-16,1-4 0 0,1-3 0 15,-2-2 0-15,1-3 0 16,-2 4 0-16,-1 0 0 16,0 0 0-16,3 3 0 15,-1 4 0-15,-4 2 0 16,-2 6 0-16,0 1 0 0,0 1 0 16,-2 4 0-16,-14 16 0 15,18-21 0-15,-18 21 0 16,0 0 0-16,15-17 0 15,-15 17 0-15,0 0 0 16,0 0 0-16,0 0 0 16,11-18 0-1,-11 18 0-15,0 0-177 0,0 0-32 16,0 0 4-16,-6 20-2 16</inkml:trace>
  <inkml:trace contextRef="#ctx0" brushRef="#br0" timeOffset="4">846 15 567 0,'-10'-18'190'0,"10"18"1"15,0 0-116-15,13 18-75 16,-13-18 0-16,20 32 0 16,-8-14 0-1,8 5 0-15,-2 3 0 16,8-3 0-16,-4 2 0 15,4 4 0-15,-3-5 0 16,2 3 0-16,1 4 0 16,-3-5 0-16,1 2 0 15,1-1 0-15,-4-3 0 0,-1-5 0 16,-1-1 0-16,-19-18 0 16,27 25 0-16,-27-25 0 15,19 13 0-15,-19-13 0 16,0 0 0-16,0 0 0 0,4 26 0 15,-4-26 0-15,0 0-6 16,-9 13-184-16,9-13 5 16,0 0-5-16,-11 18 8 0,11-18 3 15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39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 contextRef="#ctx0" brushRef="#br0">438 2312 392 0,'0'0'172'0,"0"0"-2"0,0 0-78 16,0 0-18-16,0 0-7 15,0 0-14-15,0 0-50 0,0 0-3 16,0 0 0-16,0-19 0 15,0 19 0-15,0 0 0 16,0 0 0 0,0 0 0-16,17 0 0 0,-17 0 0 15,0 0 0-15,0 0 0 16,19 0 0-16,-19 0 0 16,0 0 0-16,0 0 0 0,18-13 0 15,-18 13 0-15,0 0 0 16,20-10 0-16,-20 10 0 31,21-8 0-31,-21 8 0 0,27-7 0 16,-27 7 0-16,27-8 0 15,-27 8 0-15,26-4 0 16,-26 4 0-16,22-5 0 16,-22 5 0-16,23 0 0 15,-23 0 0-15,27-12 0 16,-27 12 0-16,30-9 0 0,-30 9 0 15,30-9 0-15,-30 9 0 16,29-6 0-16,-29 6 0 16,28-7 0-16,-28 7 0 15,26-8 0-15,-26 8 0 16,28-7 0-16,-11 2 0 16,-2 5 0-16,3-7 0 0,1 1 0 15,-1 2 0-15,2-6 0 31,0 6 0-31,2-2 0 16,-3-1 0-16,3 1 0 0,1 2 0 16,2-7 0-16,-1 2 0 15,4 3 0-15,-2-5 0 16,0 0 0-16,0 2 0 16,-2-4 0-16,3 3 0 0,-3-5 0 15,-1 9 0-15,-1-8 0 16,-1 4 0-16,1-1 0 15,-1 3 0-15,1-4 0 16,2 0 0-16,-2 1 0 16,4 0 0-16,1 1 0 0,-2-2 0 15,1 1 0-15,0 3 0 16,0 2 0-16,-1-4 0 16,-2 4 0-16,1-1 0 15,-2-2 0-15,1 3 0 16,0-5 0-16,1 4 0 15,-2-7 0 1,4 8 0-16,0-4 0 0,-2 5 0 16,1-1 0-1,-2-2 0-15,0 2 0 16,0-1 0-16,3 1 0 16,-3-3 0-16,2 3 0 0,-2-3 0 15,1 5 0-15,2-7 0 16,2 5 0-16,-5-1 0 15,3-4 0-15,-3 4 0 0,0-3 0 16,2 2 0-16,-2-2 0 16,0 3 0-16,0-4 0 15,-2 1 0-15,1-1 0 16,-1 6 0-16,-1-1 0 16,0 0 0-16,-2 0 0 0,4 1 0 15,-1 5 0-15,1-9 0 31,2 9 0-31,-2-11 0 16,1 6 0-16,1-4 0 16,0 4 0-16,-5-3 0 15,0 2 0-15,1-5 0 16,-2 3 0-16,-1 0 0 0,2-4 0 0,-1 6 0 16,0-5 0-1,1 5 0-15,-2-2 0 16,1 0 0-16,4-2 0 15,-3 4 0-15,4-1 0 0,0-2 0 16,1 3 0-16,0-4 0 16,-2 0 0-16,1 4 0 15,-2 1 0-15,4-1 0 16,-4 0 0-16,1-3 0 0,-3 9 0 16,3-8 0-16,-2 8 0 15,0-8 0-15,1 8 0 16,-1-8 0-16,5 6 0 15,-5-5 0 1,3 1 0-16,0 2 0 16,3-4 0-16,2 0 0 15,-2 0 0-15,0-2 0 16,0 1 0-16,0-1 0 16,-2-1 0-16,3-3 0 15,-1 8 0-15,-2-7 0 16,1 5 0-16,-2-2 0 0,0 3 0 15,0-3 0-15,0 4 0 0,-3-3 0 16,1 2 0 0,-1 3 0-16,2-6 0 15,-1 3 0-15,4-1 0 16,-2-4 0-16,3 5 0 0,-2-5 0 16,2 0 0-1,-3 0 0-15,2 1 0 16,-1 3 0-16,-1-5 0 15,2 3 0-15,-3 0 0 16,-1 1 0-16,0-4 0 16,1 2 0-16,3 3 0 15,-4-7 0-15,0 5 0 16,1-1 0-16,1 2 0 0,-3-2 0 16,0 5 0-16,-2-8 0 15,2 7 0-15,0-4 0 16,-1 4 0-16,1-6 0 15,-2 8 0-15,3-7 0 16,-2 6 0-16,1-1 0 16,-2-4 0-16,4 7 0 0,-1-5 0 15,-1 3 0-15,2-4 0 0,-2 2 0 16,3 2 0 0,-4-1 0-16,1 7 0 15,-4-6 0-15,-16 6 0 16,29-8 0-1,-29 8 0-15,31-10 0 16,-31 10 0-16,29-3 0 0,-12-3 0 16,1 6 0-16,-3-10 0 15,2 10 0 1,2-4 0-16,-4 4 0 0,2 0 0 16,-2-10 0-16,2 10 0 15,0 0 0-15,-2-6 0 16,-15 6 0-16,31-5 0 0,-31 5 0 15,29-10 0-15,-29 10 0 16,28-6 0-16,-28 6 0 16,27-11 0-16,-27 11 0 15,30-9 0-15,-30 9 0 16,30-15 0-16,-14 12 0 16,2-7 0-1,2 0 0-15,-2 4 0 16,2-6 0-16,-1 7 0 15,-1-4 0-15,-2 4 0 16,0-3 0-16,1 0 0 16,-17 8 0-16,26-9 0 15,-26 9 0-15,30-14 0 16,-30 14 0-16,30-14 0 0,-13 8 0 0,-2-1 0 16,2-1 0-16,0 2 0 15,-1 1 0 1,0-6 0-16,-16 11 0 0,30-11 0 15,-30 11 0-15,27-11 0 16,-27 11 0-16,25-15 0 16,-8 10 0-16,-17 5 0 0,30-13 0 15,-13 7 0-15,0-1 0 16,1-4 0-16,-1-3 0 16,3 3 0-16,-20 11 0 15,31-25 0-15,-16 15 0 16,-15 10 0-16,33-24 0 15,-17 13 0 1,1 5 0-16,2-2 0 16,-4 0 0-16,3-2 0 15,-1 3 0-15,2 1 0 0,-4-3 0 16,2 3 0-16,-17 6 0 16,31-12 0-1,-14 6 0-15,-2 0 0 16,2 0 0-16,1-1 0 0,-18 7 0 0,31-21 0 15,-16 15 0-15,4-4 0 16,-19 10 0 0,30-17 0-16,-30 17 0 15,26-9 0-15,-26 9 0 0,28-11 0 16,-28 11 0-16,21-5 0 16,-21 5 0-1,20 0 0-15,-20 0 0 16,20-5 0-16,-20 5 0 15,22 0 0-15,-22 0 0 16,23 0 0-16,-23 0 0 16,24-10 0-16,-24 10 0 15,22 0 0-15,-22 0 0 16,21 0 0-16,-21 0 0 0,19 0 0 16,-19 0 0-16,18 0 0 15,-18 0 0-15,17-5 0 16,-17 5 0-16,23-13 0 15,-23 13 0-15,25-13 0 16,-25 13 0-16,27-21 0 16,-27 21 0-16,29-17 0 0,-29 17 0 0,30-18 0 15,-30 18 0-15,29-17 0 16,-29 17 0-16,26-14 0 16,-26 14 0-1,26-4 0-15,-26 4 0 0,21-6 0 16,-21 6 0-16,20 0 0 31,-20 0 0-31,17-10 0 0,-17 10 0 16,0 0 0-16,17-9 0 15,-17 9 0-15,0 0 0 16,18-8 0-16,-18 8 0 16,0 0 0-16,0 0 0 15,17 0 0-15,-17 0 0 16,0 0 0-16,0 0 0 0,0 0 0 15,0 0 0-15,0 0 0 16,0 0 0-16,0 0 0 16,0 0 0-16,0 0 0 0,0 0 0 15,0 0 0 1,0 0 0-16,0 0 0 16,-20 12 0-1,20-12 0-15,0 0 0 16,-18 8 0-16,18-8 0 0,0 0 0 15,-21 12 0-15,21-12 0 16,-17 3 0 0,17-3 0-16,-23 8 0 15,23-8 0-15,-23 6 0 0,23-6 0 16,-25 5 0-16,25-5 0 0,-23 9 0 16,23-9 0-16,-26 7 0 15,26-7 0-15,-25 6 0 16,25-6 0-16,-27 11 0 15,27-11 0-15,-23 6 0 16,23-6 0-16,-22 4 0 16,22-4 0-16,-20 9 0 0,20-9 0 15,-20 5 0-15,20-5 0 16,-20 6 0-16,20-6 0 16,-27 10 0-16,27-10 0 15,-31 9 0-15,13-9 0 0,-2 12 0 16,-2-8 0-1,-2 2 0 1,2 3 0-16,-1-5 0 16,-3 6 0-16,5-3 0 0,-2-1 0 15,-2 2 0-15,4-2 0 16,1-1 0-16,-2-5 0 16,2 12 0-16,0-9 0 15,-1 4 0-15,-2 1 0 16,-2-2 0-16,1 1 0 0,-4 3 0 15,-1-2 0-15,-2 2 0 16,-1-2 0-16,1 3 0 16,-4-3 0-16,3 5 0 15,-2-5 0-15,2 2 0 16,1-1 0-16,2 6 0 16,1 0 0-1,-1-2 0-15,2 1 0 16,-1-1 0-16,-1 3 0 15,0 2 0-15,-3-12 0 16,-2 9 0-16,-3-8 0 16,-1 5 0-16,-1-2 0 0,4 2 0 15,-2 2 0-15,3-5 0 16,4 1 0-16,2-1 0 16,2 1 0-16,4-2 0 15,1-1 0-15,-4 3 0 0,-1 0 0 16,-3 0 0-16,-3 2 0 15,-5-1 0-15,-3 6 0 16,-4 2 0 0,-7-1 0-16,4 2 0 0,-6-3 0 0,6 3 0 15,-4-4 0-15,4-1 0 16,4 1 0-16,4-3 0 16,2 1 0-16,4-3 0 15,-1 1 0-15,0 3 0 16,2-1 0-16,-2-1 0 31,-4 3 0-31,-2 4 0 0,-6-1 0 16,0 0 0-16,-3 2 0 15,0-2 0-15,0 2 0 16,0-2 0-16,1 1 0 16,5 1 0-16,3-4 0 15,3-1 0-15,4-1 0 0,2-5 0 16,3 6 0-16,2-5 0 15,3-3 0-15,0 6 0 16,-5-6 0-16,1 3 0 0,-5-3 0 16,-5 9 0-16,-3-9 0 15,-5 4 0-15,-2 3 0 16,1 1 0-16,-3-3 0 31,1 0 0-31,2 3 0 0,3-4 0 16,5-2 0-16,3 8 0 15,1-5 0-15,2-2 0 16,2 4 0-16,1-4 0 16,-1 0 0-16,-3 3 0 15,-5-2 0-15,-2-1 0 16,-3-3 0-16,2 4 0 0,-7-2 0 16,1-1 0-16,-1-1 0 15,0 4 0-15,1-5 0 16,4 3 0-16,-5-1 0 15,4 2 0-15,2-3 0 16,6 5 0-16,-4-7 0 0,0 5 0 16,-5-3 0-16,5 2 0 15,-1-3 0-15,-2 5 0 16,-3-3 0-16,2 4 0 16,-4 1 0-16,2-5 0 0,1 3 0 15,4-1 0-15,0 1 0 16,1 5 0-16,1-5 0 31,1 1 0-31,3 3 0 0,-2 2 0 16,0-1 0-16,0-3 0 15,3 3 0-15,-2-1 0 16,3 0 0-16,1 2 0 16,3-5 0-16,0-2 0 15,0 5 0-15,0-3 0 16,2 7 0-16,-2-9 0 0,0 6 0 15,2-1 0-15,-3 4 0 16,6-3 0-16,-4 3 0 16,2-4 0-16,3-4 0 15,0 2 0-15,-1 2 0 16,1-3 0-16,0-1 0 16,-4 1 0-1,1 2 0-15,2-3 0 16,-4 1 0-16,4 0 0 15,-1-2 0-15,-1 4 0 16,1 2 0-16,-1-7 0 0,0 1 0 16,3 5 0-16,-1-6 0 15,-2 0 0-15,1-1 0 16,-3 0 0-16,4-5 0 16,1 8 0-16,-2-4 0 0,1-2 0 15,2 1 0-15,-2-1 0 16,4 0 0-16,0 2 0 15,1-3 0-15,-2-5 0 16,21 0 0-16,-35 14 0 16,35-14-5-16,-28 6-203 0,28-6 1 15,-24 0-5-15,24 0 10 16</inkml:trace>
  <inkml:trace contextRef="#ctx0" brushRef="#br0" timeOffset="1">3894 1078 309 0,'0'0'137'0,"0"0"-1"16,-8-19-46-16,8 19-7 0,0 0-13 15,0 0-8-15,-9-16-7 16,9 16-2-16,0 0-25 16,0 0-28-16,0 0 0 0,0 0 0 15,0 0 0-15,0 0 0 16,-17-8 0-16,17 8 0 15,0 0 0-15,0 16 0 16,0-16 0-16,6 20 0 16,-6-20 0-1,8 27 0-15,-8-27 0 16,9 27 0-16,-9-27 0 16,9 31 0-16,-9-31 0 15,11 28 0-15,-11-28 0 16,11 32 0-16,-7-14 0 15,4 1 0-15,-2 6 0 16,0 1 0-16,0-4 0 0,2 2 0 0,0 5 0 16,-1-3 0-1,1-4 0-15,0 8 0 16,-4-7 0-16,4 0 0 16,-3 2 0-16,1-3 0 0,0 2 0 15,-6-1 0-15,6-6 0 16,-6 3 0-16,6-3 0 31,-6 3 0-31,0-4 0 16,0 2 0-16,0 1 0 0,0 2 0 15,0 4 0-15,5-7 0 0,-5 2 0 0,0 2 0 32,0-1 0-32,0-1 0 15,0-1 0-15,0 0 0 0,0-2 0 16,0 3 0-16,-5-3 0 15,5 1 0-15,0-18 0 16,-8 25 0-16,8-25 0 16,-7 31 0-16,7-31 0 15,-9 27 0-15,4-9 0 16,5-18 0-16,-9 29 0 0,9-29 0 0,-11 31 0 16,11-31 0-1,-11 23 0-15,11-23 0 16,-7 24 0-16,7-24 0 15,-8 25 0-15,8-25 0 16,-5 19 0-16,5-19 0 0,0 22 0 31,0-22 0-31,-7 19 0 16,7-19 0-16,-5 18 0 16,5-18 0-16,-8 17 0 0,8-17 0 15,0 0 0-15,-9 22 0 16,9-22 0-16,0 0 0 15,-6 19 0-15,6-19 0 16,0 0 0-16,0 0 0 0,0 20 0 16,0-20 0-16,0 0 0 15,0 0 0-15,0 0 0 16,0 0 0-16,0 0 0 16,0 0 0-16,0 0 0 15,0 0 0-15,-17-16 0 16,17 16 0-1,0 0 0-15,0-21 0 16,0 21 0-16,0 0 0 16,0 0 0-16,5-26-179 15,-5 26-2-15,11-17-5 16,-11 17 11-16,9-18 2 16</inkml:trace>
  <inkml:trace contextRef="#ctx0" brushRef="#br1" timeOffset="2">3608 2510 210 0,'0'0'102'16,"0"0"-9"-16,-10-17-25 16,10 17-8-16,0 0-9 15,0 0-6-15,0 0-4 16,0 0-2-16,-19-18-4 15,19 18-4-15,0 0-6 0,0 0-5 16,0 0-5-16,0 0-2 16,0 0 0-16,0 0-1 15,0 0 0-15,0 0 0 16,0 0 2-16,0 0-4 0,-15 0 5 16,15 0-6-16,0 0 1 15,0 0-6-15,0 0 3 16,0 0-3-16,0 0 3 15,0 0 0-15,0 0 0 0,0 0 1 16,0 12-1-16,0-12 1 16,0 0 1-16,0 0-9 15,0 0 0-15,0 0 0 16,0 0 0-16,0 17 0 31,0-17 0-31,0 0 0 0,0 0 0 16,0 0 0-16,0 0 0 15,0 0 0-15,0 0 0 16,0 0 0-16,0 0 0 16,0 0 0-16,0 0 0 15,0 0 0-15,0 0 0 16,14 18 0-16,-14-18 0 0,0 0 0 16,0 0 0-16,0 0 0 15,0 0 0-15,0 0 0 16,0 0 0-16,0 0 0 0,18 7 0 15,-18-7 0-15,0 0 0 16,0 0 0-16,0 0 0 31,0 0 0-31,20 0 0 16,-20 0 0-16,0 0 0 0,0 0 0 16,0 0 0-16,0 0 0 15,18 14 0-15,-18-14 0 16,0 0 0-16,16 0 0 15,-16 0 0-15,0 0 0 16,17-9 0-16,-17 9 0 0,0 0 0 16,17-12 0-16,-17 12 0 15,0 0 0-15,0 0 0 16,18-15 0-16,-18 15 0 16,0 0 0-16,0 0 0 15,17-10 0-15,-17 10 0 16,0 0 0-16,18 0 0 0,-18 0 0 15,0 0 0-15,19-16 0 16,-19 16 0-16,0 0 0 16,18-4 0-16,-18 4 0 15,0 0 0-15,20-9 0 0,-20 9 0 16,0 0 0-16,18-8 0 31,-18 8 0-31,0 0 0 16,16-24 0-16,-16 24 0 15,0 0 0-15,18-17 0 0,-18 17 0 16,0 0 0-16,17-8 0 16,-17 8 0-16,0 0 0 15,0 0 0-15,17 0 0 16,-17 0 0-16,0 0 0 0,17 0 0 16,-17 0 0-16,0 0 0 15,18 0 0-15,-18 0 0 16,0 0 0-16,22 0 0 15,-22 0 0-15,0 0 0 16,21 6 0-16,-21-6 0 16,17 0 0-1,-17 0 0-15,20 10 0 0,-20-10 0 16,17 13 0 0,-17-13 0-16,20 9 0 15,-20-9 0-15,0 0 0 16,18 21 0-16,-18-21 0 0,0 0 0 15,20 15 0-15,-20-15 0 16,17 13 0-16,-17-13 0 0,22 9 0 16,-22-9 0-1,21 12 0-15,-21-12 0 0,20 7 0 16,-20-7 0-16,18 12 0 16,-18-12 0-16,17 5 0 15,-17-5 0-15,0 0 0 16,20 12 0-16,-20-12 0 0,0 0 0 15,19 5 0-15,-19-5 0 16,0 0 0-16,0 0 0 16,20 0 0-16,-20 0 0 15,0 0 0-15,15 6 0 16,-15-6 0-16,0 0 0 31,24 0 0-31,-24 0 0 0,0 0 0 16,22 5 0-16,-22-5 0 0,0 0 0 15,21 7 0 1,-21-7 0-16,0 0 0 16,22 0 0-16,-22 0 0 15,0 0 0-15,21-9 0 0,-21 9 0 16,17-7 0-16,-17 7 0 0,17-11 0 16,-17 11 0-1,15-7 0-15,-15 7 0 16,0 0 0-16,25-10 0 0,-25 10 0 15,15-8 0-15,-15 8 0 16,17-6 0-16,-17 6 0 31,17-10 0-31,-17 10 0 0,17-6 0 16,-17 6 0-16,17-7 0 16,-17 7 0-16,17-6 0 15,-17 6 0-15,0 0 0 16,21-6 0-16,-21 6 0 15,16 0 0-15,-16 0 0 16,16-6 0-16,-16 6 0 0,22 0 0 16,-22 0 0-16,21-11 0 0,-21 11 0 15,20 0 0-15,-20 0 0 16,19 0 0 0,-19 0 0-16,18 0 0 15,-18 0 0-15,17 0 0 0,-17 0 0 16,17 0 0-16,-17 0 0 0,18 0 0 15,-18 0 0-15,20 0 0 16,-20 0 0 0,20-4 0-16,-20 4 0 0,19 0 0 15,-19 0 0-15,18 0 0 16,-18 0 0-16,17 6 0 31,-17-6 0-31,15 9 0 0,-15-9 0 16,17 0 0-16,-17 0 0 15,16 6 0-15,-16-6 0 16,19 0 0-16,-19 0 0 16,23 0 0-16,-23 0 0 15,24 0 0-15,-24 0 0 16,24 0 0-16,-24 0 0 0,26 0 0 16,-26 0 0-16,23 0 0 15,-23 0 0-15,23 0 0 0,-23 0 0 16,20 0 0-1,-20 0 0-15,20-4 0 16,-20 4 0-16,20-10 0 16,-20 10 0-1,23-7 0-15,-23 7 0 0,23-9 0 16,-23 9 0-16,22-5 0 16,-22 5 0-16,23 0 0 15,-23 0 0 1,15-6 0-16,-15 6 0 0,18-8 0 15,-18 8 0-15,19-5 0 16,-19 5 0-16,18-8 0 0,-18 8 0 16,20-10 0-16,-20 10 0 15,20-7 0-15,-20 7 0 16,20-5 0-16,-20 5 0 16,23 0 0-16,-23 0 0 15,21-13 0-15,-21 13 0 16,25-2 0-1,-25 2 0-15,23-8 0 16,-23 8 0-16,23-4 0 16,-23 4 0-16,22 0 0 0,-22 0 0 15,24 0 0-15,-24 0 0 16,22 0 0 0,-22 0 0-16,19 0 0 15,-19 0 0-15,20 0 0 0,-20 0 0 0,22-5 0 16,-22 5 0-16,23 0 0 15,-23 0 0-15,26 0 0 16,-26 0 0-16,26 0 0 16,-26 0 0-16,23 0 0 15,-23 0 0-15,20 0 0 16,-20 0 0-16,18 0 0 0,-18 0 0 16,20-6 0-16,-20 6 0 15,17 0 0-15,-17 0 0 16,19 0 0-16,-19 0 0 15,18 0 0-15,-18 0 0 16,0 0 0-16,22 0 0 0,-22 0 0 31,0 0 0-31,21 0 0 16,-21 0 0-16,0 0 0 16,25 11 0-16,-25-11 0 15,18 12 0-15,-18-12 0 0,22 7 0 16,-22-7 0-16,21 13 0 15,-21-13 0-15,21 13 0 16,-21-13 0-16,27 8 0 0,-27-8 0 16,23 9 0-16,-23-9 0 15,27 0 0-15,-27 0 0 16,26 7 0-16,-26-7 0 16,28 7 0-16,-28-7 0 15,26 14 0-15,-26-14 0 16,26 13 0-1,-26-13 0-15,25 9 0 16,-25-9 0-16,21 0 0 16,-21 0 0-16,23 0 0 0,-23 0 0 15,23 0 0-15,-23 0 0 16,23 0 0-16,-23 0 0 16,23-5 0-16,-23 5 0 15,26 0 0-15,-26 0 0 0,22-6 0 16,-22 6 0-16,20-7 0 15,-20 7 0-15,17 0 0 16,-17 0 0-16,0 0 0 16,15-8 0-16,-15 8 0 15,0 0 0-15,0 0 0 16,17-20 0 0,-17 20 0-16,0 0 0 0,15-13 0 15,-15 13 0-15,0 0 0 16,20-22 0-16,-20 22 0 15,17-9 0 1,-17 9 0-16,0 0 0 16,20-8 0-16,-20 8 0 0,0 0 0 15,18 0 0-15,-18 0 0 0,0 0 0 16,17 0 0-16,-17 0 0 16,0 0 0-16,22-4 0 15,-22 4 0-15,17 0 0 16,-17 0 0-16,24-14 0 15,-24 14 0-15,25-6 0 16,-25 6 0 0,24-5 0-16,-24 5 0 15,20-6 0-15,-20 6 0 16,20 0 0-16,-20 0 0 16,25 0 0-16,-25 0 0 0,27 13 0 15,-27-13 0-15,29 12 0 16,-29-12 0-16,30 15 0 15,-30-15 0-15,27 12 0 16,-27-12 0-16,26 8 0 0,-26-8 0 16,26 11 0-16,-26-11 0 15,23 14 0-15,-23-14 0 16,0 0 0-16,20 11 0 16,-20-11 0-16,0 0 0 15,0 0 0 1,0 0 0-16,0 0 0 15,0 0 0-15,0 0 0 16,0 0 0-16,0 0-164 16,0 0-36-16,0 0 0 15,0 0 10-15,0 0 4 16</inkml:trace>
  <inkml:trace contextRef="#ctx0" brushRef="#br1" timeOffset="3">6723 2213 183 0,'0'0'85'0,"0"0"1"31,0 0-5-31,0 0-2 0,0 0-4 16,0 0-4-16,0 0-8 15,0 0-5-15,0 0-9 16,0 0-3-16,0 0-6 15,0 0-2-15,0 0-4 16,0 0-1-16,0 0-31 16,0 0-2-16,0 0 0 0,0 0 0 15,0 0 0-15,0 0 0 16,0-22 0-16,0 22 0 16,0 0 0-16,0-19 0 15,0 19 0-15,6-20 0 16,-6 20 0-16,0-25 0 0,0 25 0 31,6-28 0-31,-6 13 0 16,0 15 0-16,0-32 0 15,5 16 0-15,-5-5 0 16,0 4 0-16,0-4 0 0,6-3 0 16,-6 0 0-16,0-1 0 15,0 0 0-15,8-2 0 16,-8-1 0-16,0 0 0 15,4 2 0-15,-4-5 0 0,0 6 0 16,7 0 0-16,-7-2 0 16,0 3 0-16,0 5 0 15,0-3 0-15,0 4 0 16,4-3 0-16,-4 0 0 16,0 4 0-16,0-7 0 0,0 0 0 15,0-6 0-15,0 8 0 16,0-6 0-16,0 0 0 15,0 4 0-15,6-4 0 16,-6 3 0-16,0 1 0 16,5-5 0-16,-5 4 0 31,0-4 0-31,8-1 0 0,-8 2 0 16,0 1 0-16,0 3 0 15,6 1 0-15,-6-1 0 16,0 7 0-16,6 1 0 15,-6 16 0-15,0-31 0 0,0 31 0 16,7-28 0-16,-7 8 0 16,0 1 0-16,0-6 0 15,0-1 0-15,0-1 0 0,0-3 0 16,0 3 0-16,0-4 0 16,0 8 0-16,0-4 0 15,0-2 0-15,0 7 0 16,0-1 0-16,0 0 0 15,0 4 0 1,0-1 0-16,0 4 0 16,0-1 0-16,0 0 0 15,0 1 0-15,0 16 0 0,0-27 0 16,0 27 0-16,0-30 0 16,0 30 0-16,0-25 0 15,0 25 0 1,0-27 0-16,0 27 0 0,0-27 0 0,0 27 0 15,7-23 0-15,-7 23 0 16,0-27 0-16,0 27 0 16,0-25 0-16,0 25 0 15,0-27 0-15,0 11 0 16,-7 0 0-16,7 16 0 31,0-31 0-31,0 31 0 0,-4-25 0 16,4 25 0-16,0 0 0 15,0-16 0-15,0 16 0 16,0 0 0-16,0 0 0 16,0 0 0-16,0 0 0 15,0 0 0-15,0 0 0 0,0 0 0 16,0 0 0-16,0 0 0 0,0-13 0 16,0 13 0-16,0 0 0 15,0 0 0 1,0 0 0-16,0-20 0 0,0 20 0 15,0 0 0-15,0 0 0 16,0 0 0-16,0 0 0 31,0 0 0-31,0 0 0 0,0 0 0 16,0 0 0-16,0 0 0 16,0 0 0-16,0 0 0 15,0 21 0-15,0-21 0 16,0 22 0-16,0-5 0 15,0 3 0-15,0-6 0 16,4 3 0-16,-4 3 0 0,0 4 0 16,0-4 0-16,0 1 0 15,0 5 0-15,0-1 0 0,0 4 0 16,0 8 0 0,0 0 0-16,0 1 0 15,0 7 0-15,0-2 0 16,7 6 0-16,-7 3 0 15,0-2 0-15,6 5 0 16,-6-1 0-16,9-3 0 16,-9 1 0-16,8-1 0 15,-2-4 0-15,-6-3 0 16,4-3 0-16,-4 3 0 16,0-1 0-16,0-1 0 15,0 1 0-15,0 4 0 0,-7-4 0 16,7 4 0-16,-6 1 0 15,6-11 0-15,-8 1 0 16,8-8 0-16,-6 1 0 16,6-9 0-16,0 2 0 15,-6 4 0-15,6 0 0 16,-8 5 0-16,2 5 0 0,0 2 0 16,-2-3 0-16,0 2 0 15,2-2 0-15,0-2 0 0,6-12 0 16,-8-3 0-16,8-20 0 15,0 19 0 1,0-19 0-16,0 16 0 16,0-16 0-1,0 0 0-15,0 23 0 0,0-23 0 16,0 20 0-16,0-20 0 16,-4 24 0-16,4-24 0 15,0 22 0-15,0-22 0 16,0 0 0-16,0 0 0 15,0 16 0-15,0-16 0 16,0 0 0-16,0 0 0 0,0 15 0 16,0-15 0-16,0 20 0 0,0-20 0 15,0 21 0-15,0-21 0 16,6 20 0-16,-6-20 0 16,0 18 0-16,0-18 0 15,0 0 0-15,6 20 0 31,-6-20 0-31,0 0 0 0,0 0 0 16,0 20 0-16,0-20 0 16,0 0 0-16,0 0 0 15,0 0 0-15,0 0 0 16,0 0 0-16,0 0 0 16,0 0 0-16,0 0 0 15,0 0 0-15,0 0 0 0,0 0 0 16,0-25 0-16,0 25-77 15,-8-16-110-15,8 16 2 16,-9-21-2-16,9 21 5 16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43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</inkml:definitions>
  <inkml:trace contextRef="#ctx0" brushRef="#br0">765 2367 369 0,'0'0'144'0,"17"-7"-12"16,-17 7-53-16,0 0-21 15,0 0-15-15,0 0-18 0,23-10-8 16,-23 10-10-16,17 0-4 15,-17 0-3-15,20-6-3 16,-20 6-1-16,21 0 1 16,-21 0 3-16,20 6-1 0,-20-6 4 15,19 4 0-15,-19-4 2 16,17 6-2-16,-17-6 0 16,0 0 1-16,24 0-1 15,-24 0 1-15,0 0-1 16,22 6 4-16,-22-6 1 0,0 0 4 15,20 0 0-15,-20 0 1 16,0 0-2-16,23 0 2 16,-23 0-2-16,18 0 0 15,-18 0-5-15,20 0 1 16,-20 0-1-16,20 0-1 31,-20 0-1-31,23 10-4 0,-23-10 0 16,20 12 0-16,-20-12 0 15,24 0 0-15,-24 0 0 16,23 4 0-16,-23-4 0 0,23 0 0 16,-23 0 0-16,23 6 0 15,-23-6 0-15,20 10 0 16,-20-10 0-16,17 6 0 16,-17-6 0-16,20 11 0 0,-20-11 0 15,0 0 0-15,20 15 0 16,-20-15 0-16,0 0 0 15,0 0 0-15,16 13 0 16,-16-13 0-16,0 0 0 16,0 0 0-1,15 0 0-15,-15 0 0 16,0 0 0-16,0 0 0 16,23 13 0-16,-23-13 0 15,0 0-8-15,20 0 0 16,-20 0-1-16,0 0 1 15,23 5 0-15,-23-5 3 16,0 0 2-16,23 0 1 0,-23 0 2 16,0 0 1-16,24 11-1 15,-24-11 2-15,16 6-3 16,-16-6 1-16,18 7-3 16,-18-7 0-16,17 7 1 0,-17-7-1 15,18 5 1-15,-18-5-1 16,17 4 3-16,-17-4 0 15,0 0 5-15,17 0 3 16,-17 0 2-16,0 0 4 0,0 0 2 16,23-15-4-16,-23 15-12 15,0 0 0-15,20-18 0 16,-20 18 0-16,23-10 0 31,-23 10 0-31,23-7 0 0,-23 7 0 16,25-6 0-16,-25 6 0 15,20 0 0-15,-20 0 0 16,20 0 0-16,-20 0 0 16,20 0 0-16,-20 0 0 15,0 0 0-15,20 6 0 16,-20-6 0-16,0 0 0 0,19 11 0 0,-19-11 0 16,0 0-13-1,20 14-10-15,-20-14-5 16,20 7 1-16,-20-7 0 15,23 5 3-15,-7 2 2 0,-16-7 3 16,18 3 14-16,-18-3 2 31,17 0 3-31,-17 0 1 16,0 0 1-16,20 13 4 16,-20-13-1-16,17 0 0 0,-17 0 1 15,24-7-1-15,-8 1 2 16,1 6 3-16,0-10 2 15,1 10-2-15,-3-10 0 16,4 10 2-16,-1-11-2 0,-3 11-2 16,2-9-1-16,2 9-4 15,-1-5 2-15,2 5-1 16,0-8 2-16,3 4-4 16,-1 4 8-16,4-6 2 15,-3 6 0-15,4-10 3 16,-4 6-9-16,3 4-6 0,-4-7 0 15,1 1 0-15,-5 6 0 16,2-10 0-16,-20 10 0 16,31-5 0-16,-31 5 0 15,26 0 0-15,-26 0 0 16,23-11 0-16,-23 11 0 0,26-11 0 31,-26 11 0-31,31-4 0 0,-17-2 0 16,6 6 0-1,-2-5 0-15,0 5 0 16,1 0 0-16,1 0 0 0,-3 0 0 16,3 0 0-16,-20 0 0 15,33 7 0-15,-17-7 0 16,2 0 0-16,0 0 0 0,2 0 0 16,-1 0 0-16,-2 0 0 15,1 0 0-15,1 0 0 16,-3 6 0-16,4-6 0 15,-20 0 0-15,31 9 0 16,-31-9 0-16,32 4 0 16,-15-4 0-1,-2 0 0-15,-15 0 0 16,34 6 0-16,-17-6 0 16,3 8 0-16,5-8 0 15,-10 0 0-15,9 6 0 16,-4 0 0-16,5 4 0 15,0-10 0-15,-2 6 0 0,0-6 0 16,3 4 0-16,-2-4 0 0,1 0 0 16,-4 0 0-1,1 0 0-15,-1 7 0 16,-1-7 0-16,-1 6 0 0,0-6 0 16,1 6 0-16,-1-6 0 15,1 11 0-15,1-7 0 16,5 2 0-16,-1-6 0 0,3 10 0 15,-1-5 0-15,-1-5 0 16,5 10 0-16,-5-10 0 16,5 5 0-16,-14-5-90 15,6 0-96-15,-7 0 2 16,0 0-2-16,-16 0 3 31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44"/>
    </inkml:context>
    <inkml:brush xml:id="br0">
      <inkml:brushProperty name="width" value="0.03528" units="cm"/>
      <inkml:brushProperty name="height" value="0.03528" units="cm"/>
      <inkml:brushProperty name="color" value="#FFC000"/>
      <inkml:brushProperty name="fitToCurve" value="1"/>
    </inkml:brush>
    <inkml:brush xml:id="br1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1130 889 442 0,'14'-21'172'16,"-14"21"3"-16,0 0-41 16,0-27-34-16,0 27-100 0,0 0 0 15,0 0 0-15,0 0 0 16,0 0 0-16,0 0 0 15,-15 7 0-15,15-7 0 16,-20 38 0-16,5-13 0 16,1 8 0-16,-6 6 0 15,0 0 0 1,-6 2 0-16,3 3 0 16,-5-2 0-16,4 1 0 15,-5-2 0-15,5-2 0 16,-2-2 0-16,0-2 0 0,5-6 0 15,1 0 0-15,1-3 0 16,7-3 0-16,0-6 0 16,12-17 0-16,-11 26 0 15,11-26 0-15,0 22 0 0,0-22 0 16,0 0 0-16,11 15 0 16,-11-15 0-16,0 0 0 15,28 11 0-15,-28-11 0 16,15-16-68-16,-15 16-128 15,15-17 9 1,-15 17 0-16,16-31 11 16</inkml:trace>
  <inkml:trace contextRef="#ctx0" brushRef="#br0" timeOffset="1">1132 863 649 0,'0'0'181'0,"6"-18"-6"0,-6 18-157 15,0 0-18-15,0 0 0 16,0 0 0-16,0 0 0 16,5 15 0-16,-5 4 0 15,0 2 0 1,7 9 0-16,-7 5 0 16,8 4 0-16,-3 2 0 15,2 4 0-15,1-3 0 16,1-3 0-16,0-2 0 15,-1 0 0-15,1-4 0 16,1 2 0-16,-3-4 0 16,-1-2 0-16,-1 2 0 0,-5-4 0 15,6-1 0-15,-6-7 0 16,5 0 0-16,-5-19 0 16,0 22 0-16,0-22 0 15,0 0 0-15,0 0 0 0,0 0-165 16,-19 0-33-16,19 0 8 15,0 0 3 1,-17 9 13 0</inkml:trace>
  <inkml:trace contextRef="#ctx0" brushRef="#br0" timeOffset="2">839 1641 438 0,'-32'-11'162'0,"32"11"-6"16,-23 0-63-16,7-12-7 0,16 12-13 15,-17 0-58-15,17 0-15 16,0 0 0-16,-12 19 0 15,12-19 0-15,-7 20 0 16,7-20 0-16,0 23 0 16,0-23 0-16,7 21 0 0,-7-21 0 31,22 14 0-31,-5-14 0 16,6-8 0-16,3-2 0 15,1-3 0-15,2-7 0 16,5 3 0-16,-2 0 0 0,-1-1 0 15,-2 6 0-15,-4 1 0 16,-2 6 0-16,-3 5 0 16,-3-5 0-16,-17 5 0 0,23 0 0 15,-23 0 0-15,15 0 0 16,-15 0 0-16,0 0 0 16,0 0 0-16,17 7 0 15,-17-7 0-15,0 0 0 16,0 0 0-16,0 0 0 15,0 0 0 1,0 0 0-16,0 0 0 16,0 0 0-16,0-24 0 15,0 24 0-15,0 0-181 16,0 0-18-16,0-26-3 16,0 26 16-16</inkml:trace>
  <inkml:trace contextRef="#ctx0" brushRef="#br1" timeOffset="3">-218 207 384 0,'0'0'149'16,"0"0"4"-16,0-16-39 16,0 16-61-16,0 0-13 15,0 0-16-15,0 0-13 0,0 0-10 16,0 0-15-16,0 0-71 16,0 0-60-16,0 0-6 15,-19-15 2-15,19 15-4 16,0 0 0-16</inkml:trace>
  <inkml:trace contextRef="#ctx0" brushRef="#br1" timeOffset="4">20 143 343 0,'0'0'135'16,"0"-21"-11"-16,0 21-21 15,-8-26-13-15,8 26-11 16,0-29-14 0,0 29-10-16,-8-27-26 15,8 27-29-15,-4-24 0 16,4 24 0-16,0 0 0 15,0-16 0-15,0 16 0 16,0 0 0-16,0 0 0 0,0 0 0 16,13 11 0-16,-13-11 0 15,25 32 0-15,-7-11 0 0,-2 1 0 16,4 9 0 0,-2-7 0-16,4-1 0 15,-1 4 0-15,1-3 0 16,2-1 0-16,-1-4 0 0,2 0 0 15,-2 0 0-15,-2-2 0 16,-2-4 0-16,1 1 0 0,-20-14 0 16,30 23 0-16,-30-23 0 15,20 15 0-15,-20-15 0 16,17 15 0-16,-17-15 0 16,0 0 0-16,0 0 0 15,0 0 0-15,0 0 0 16,0 0-54-1,0 0-129-15,0 0 4 16,0 0-3-16,0 0 9 16,0 0 2-16</inkml:trace>
  <inkml:trace contextRef="#ctx0" brushRef="#br1" timeOffset="5">-56 652 490 0,'-15'15'171'16,"15"-15"-1"-16,-29 17-76 16,29-1-34-16,0-16-22 15,0 0-38-15,-22 16 0 0,22-16 0 16,0 0 0-1,0 0 0-15,20-20 0 16,-20 20 0-16,30-31 0 0,-7 13 0 0,0-8 0 16,6-1 0-16,-2-6 0 15,4-1 0-15,-2-3 0 16,3 0 0 0,-4 1 0-16,0 6 0 15,-4-2 0-15,1 2 0 0,-2 0 0 31,-2 2 0-31,-1-1 0 0,-1 4 0 16,-3-6 0-16,0 8 0 16,-4-3 0-16,3 1 0 0,-2 0 0 15,2 6 0-15,-3 1 0 16,-1-3 0-16,-11 21 0 16,23-26 0-16,-9 9 0 15,-14 17 0-15,21-28 0 16,-21 28 0-16,16-21 0 15,-16 21 0-15,14-19 0 16,-14 19 0-16,4-16 0 0,-4 16 0 16,0-17 0-1,0 17 0-15,-12-21 0 16,12 21 0 0,-8-14 0-16,8 14 0 15,0 0 0-15,-14-20-53 0,14 20-132 16,0 0 3-16,0 0 2 15,-17 10 6-15,17-10 6 16</inkml:trace>
  <inkml:trace contextRef="#ctx0" brushRef="#br1" timeOffset="6">313 625 540 0,'0'0'165'0,"0"0"6"15,0 0-103-15,0 0-32 16,0 0-8-16,0 0-13 16,0 0-15-16,0 21-2 15,0-21-20-15,0 19-45 16,0-19-91-16,-10 25-9 16,10-25 4-16,-9 31-3 0,9-11 2 15</inkml:trace>
  <inkml:trace contextRef="#ctx0" brushRef="#br1" timeOffset="7">213 1611 198 0,'0'56'101'15,"-6"-9"-5"-15,6 7-51 16,-8-2-23-16,8-6-38 16,0 6-63-16,-15-17-23 15,15 7-1-15,-9-15-3 16,9 17 50-16</inkml:trace>
  <inkml:trace contextRef="#ctx0" brushRef="#br0" timeOffset="8">1703 975 707 0,'6'-14'182'0,"-6"-11"-48"15,0 25-134-15,0-27 0 16,0 27 0-16,-8-20 0 0,8 20 0 15,0 0 0-15,0 0 0 16,-23 14 0-16,23-14 0 16,-17 27 0-16,10-5 0 15,1 1 0-15,6 8 0 16,-8-5 0-16,8 5 0 16,0-1 0-16,11 0 0 0,-2 1 0 15,3-6 0-15,0-6 0 16,5-4 0-16,-17-15 0 15,29 9 0-15,-29-9 0 16,30-16 0-16,-18-9 0 0,0-2 0 16,2-9 0-16,-2-4 0 31,-1-5 0-31,1-1 0 16,-1 5 0-16,3-6 0 15,-4 6 0-15,3 4 0 0,-3 6 0 16,0-2 0-16,-1 12 0 15,-4 4 0-15,-5 17 0 16,0 0 0-16,0 0 0 16,0 0 0-16,0 19 0 0,0 14 0 15,6 0 0-15,-6 14 0 16,10 5 0-16,0 6 0 16,0 7 0-16,6 2 0 15,-1 1 0-15,3 6 0 16,-1 0 0-16,-1-6 0 15,-1 0 0 1,-3-3 0-16,1-2 0 0,-6-3 0 16,1-6 0-1,-8-3 0-15,0-4 0 16,-9-3 0-16,-4-8 0 16,-2-5 0-16,-3-3 0 15,-2-7 0-15,-2-6 0 0,1-5 0 16,-1-10 0-16,2-4 0 0,0-10 0 15,2-5 0 1,0-5 0-16,1-4 0 0,3 3 0 16,3 1 0-16,0-2 0 15,5 5 0-15,6 3 0 16,0 0 0-16,0-3 0 16,16 0 0-16,-3-2 0 0,7-4 0 15,5-7 0-15,1-2 0 16,8 1 0-16,1-6 0 15,0 2 0-15,-1 2 0 16,-2-4 0-16,-1 4 0 16,-5 7 0-16,-4-1 0 15,-6 7 0 1,-3 4 0-16,-6 3 0 16,-7 17 0-16,0-21 0 15,0 21 0-15,0 0 0 16,-17-19 0-16,17 19 0 15,-21-10-75-15,4 2-135 16,-9-15 2-16,-2-4 3 0</inkml:trace>
  <inkml:trace contextRef="#ctx0" brushRef="#br1" timeOffset="9">-841 83 243 0,'0'0'85'0,"-40"0"-15"15,20 0-59-15,-2 0-16 16,-1 0-7-16,-1 0-6 16,-2-9 0-16,-2 2 0 15,1-1-14-15,2 8-39 0,-10-17-4 16,7 17 3-16,-12-17-2 16,10 17 60-16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4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-3337-619 407 0,'0'-21'155'0,"-9"3"8"16,1-1-69-16,8 19-25 16,-12-16-11-16,12 16-15 0,0 0-12 15,-18 0-28-15,18 0-3 16,-13 19 0-16,13-19 0 16,-9 34 0-1,9-13 0-15,0 7 0 0,0-2 0 0,0 9 0 16,9-7 0-16,-4 3 0 15,4-2 0-15,4 0 0 16,0-6 0-16,0-1 0 16,-13-22 0-16,29 29 0 15,-29-29 0-15,24 8 0 16,-24-8 0 0,26-9 0-16,-26 9 0 15,23-34 0-15,-7 12 0 0,-5-7 0 16,2 1 0-16,3-2 0 15,-6 1 0-15,1-1 0 16,0 2 0 0,-2 0 0-16,-4 7 0 0,-5 1 0 15,0 20 0-15,7-22 0 16,-7 22 0-16,0 0 0 16,-7 28 0-16,7-2 0 15,-5 2 0-15,5 10 0 0,0 7 0 16,0-2 0-16,0 5 0 15,0 5 0-15,0 0 0 16,0 1 0-16,0 3 0 0,0 3 0 16,9 2 0-16,-6 4 0 15,5-1 0-15,-3-5 0 16,-5-8 0-16,7-2 0 16,-7-10 0-16,0-6 0 15,-7-12 0-15,-3-3 0 31,10-19 0-31,-23 11 0 0,5-11 0 16,3-11 0-16,-5 4 0 16,3-5 0-16,0-2 0 15,3-5 0-15,2-3 0 16,-3 3 0-16,10-4 0 16,5-1 0-16,-8-3 0 0,8 0 0 15,0-4 0-15,14 4 0 16,1-7 0-16,4 3 0 15,1-7 0-15,4 1 0 16,4-4 0-16,3-2 0 0,-1 2 0 16,1 3 0-16,-2 6 0 15,0-1 0-15,0 12 0 32,-4 0 0-32,3 10 0 15,-1 3 0-15,2 8 0 0,-7-8 0 16,10 18 0-16,-9-10-111 15,11 0-83-15,-14-4-3 16,10 4 7-16,-10-8-1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58.487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88850744-866E-40D1-A2B7-60890731D8FB}" emma:medium="tactile" emma:mode="ink">
          <msink:context xmlns:msink="http://schemas.microsoft.com/ink/2010/main" type="inkDrawing" rotatedBoundingBox="10843,9565 13330,6811 13420,6893 10933,9646" semanticType="callout" shapeName="Other"/>
        </emma:interpretation>
      </emma:emma>
    </inkml:annotationXML>
    <inkml:trace contextRef="#ctx0" brushRef="#br0">0 2676 380 0,'0'0'157'0,"0"0"-7"16,0 0-68-16,0 0-11 0,0 0-16 16,0 0-13-16,0 0-10 31,0 0-4-31,0 0-5 15,0 0-20-15,0 0-3 16,0 0 0-16,0 0 0 0,0 0 0 16,0 0 0-16,0 0 0 15,0 0 0-15,0 0 0 16,0 0 0-16,0 0 0 16,0 0 0-16,0 0 0 0,0 0 0 15,0 0 0-15,0 0 0 16,0 0 0-16,0 0 0 15,0 0 0-15,0 0 0 16,0 0 0-16,17-13 0 16,-17 13 0-16,0 0 0 31,0 0 0-31,0 0 0 0,0 0 0 16,15-16 0-16,-15 16 0 15,0 0 0-15,0 0 0 16,20-20 0-16,-20 20 0 15,0 0 0-15,19-16 0 16,-19 16 0-16,0 0 0 16,18-19 0-16,-18 19 0 0,14-19 0 15,-14 19 0-15,20-21 0 16,-20 21 0-16,20-26 0 0,-20 26 0 16,26-28 0-16,-26 28 0 15,26-28 0-15,-26 28 0 16,23-25 0-16,-23 25 0 15,29-27 0-15,-29 27 0 0,31-28 0 16,-14 11 0-16,3 0 0 16,-2 1 0-16,5-1 0 15,-1 3 0-15,-1-6 0 16,0 1 0-16,4-1 0 16,-2-1 0-16,0 0 0 31,2-1 0-31,-1-1 0 0,1-2 0 15,-1 5 0-15,2-2 0 16,-4 0 0-16,1 1 0 16,-2 0 0-16,1-5 0 15,-2 9 0-15,4-1 0 16,-1-4 0-16,-1 3 0 16,1-2 0-16,0-2 0 0,-2 1 0 15,2 3 0-15,3-6 0 16,-3-1 0-16,2 1 0 15,-2-6 0-15,3 4 0 0,-1-6 0 16,2 6 0 0,2-6 0-16,-3-4 0 15,4 4 0 1,-3 5 0-16,1-2 0 0,-4 4 0 16,4-6 0-16,-2 4 0 15,-1-3 0 1,1 2 0-16,-2-3 0 15,4-5 0-15,0-1 0 16,-1 1 0-16,2 0 0 0,0 4 0 16,-1-5 0-16,0 3 0 0,-2 1 0 15,0-1 0-15,-3 7 0 16,1-6 0-16,-2 5 0 16,-1-3 0-16,1 1 0 15,-2 3 0-15,0-2 0 16,0 3 0-16,1 1 0 15,-1-6 0-15,3 11 0 0,-3-2 0 16,2-4 0-16,-2 5 0 16,-1-1 0-16,1 4 0 15,-1-1 0-15,-2-3 0 16,0 1 0-16,-1 3 0 16,1 1 0-16,0-1 0 15,2-1 0 1,-6 4 0-16,6-2 0 15,-1 2 0-15,1-3 0 0,-1-1 0 16,2 3 0 0,0-1 0-16,-3-1 0 15,1-1 0-15,1 7 0 16,-7-4 0-16,-12 17 0 0,26-31 0 16,-26 31 0-16,18-20 0 0,-18 20 0 15,17-20 0-15,-17 20 0 16,23-19 0-16,-23 19 0 15,25-18 0-15,-25 18 0 16,29-21 0-16,-29 21 0 16,29-17 0-16,-29 17 0 31,20-17 0-31,-20 17 0 0,19-10 0 16,-19 10 0-16,0 0 0 15,18-12 0-15,-18 12 0 16,0 0 0-16,0 0 0 15,17-9 0-15,-17 9 0 16,0 0 0-16,17-11 0 16,-17 11 0-16,0 0 0 0,21-4 0 15,-21 4 0-15,19-11 0 0,-19 11 0 16,0 0 0-16,20-6 0 16,-20 6 0-16,0 0 0 15,0 0 0 1,0 0 0-16,0 0 0 15,0 0 0-15,0 0 0 0,0 0-106 0,0 0-102 16,0 18 0-16,0-18 4 16</inkml:trace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5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415 1272 290 0,'0'0'149'16,"0"-15"3"-16,0 15-65 15,-11-16-2-15,11 16-10 16,-9-20 52-16,9 20-69 15,-10-17-58-15,10 17 0 0,-8-19 0 16,8 19 0-16,-12-18 0 16,12 18 0-16,-13-20 0 15,13 20 0-15,-20-27 0 16,20 27 0-16,-26-31 0 16,26 31 0-16,-26-34 0 15,9 19 0 1,-1-2 0-16,3 6 0 15,-5 1 0-15,1 2 0 16,-1 5 0-16,3 3 0 16,-1 0 0-16,18 0 0 15,-26 0 0-15,26 0 0 16,-25 21 0-16,25-21 0 0,-15 31 0 16,6-15 0-16,0 7 0 15,1-2 0-15,0-1 0 16,2 3 0-16,-2-2 0 15,2 3 0-15,0 3 0 0,6-2 0 16,-8 6 0-16,8-2 0 16,0 4 0-16,0-2 0 15,0 2 0-15,8 2 0 0,-2-6 0 16,2 0 0-16,1-5 0 16,2-1 0-16,0-4 0 15,-1-2 0-15,-10-17 0 16,25 24 0-16,-25-24 0 15,20 13 0-15,-20-13 0 32,21 0 0-32,-21 0 0 0,20 0 0 15,-20 0 0-15,20-5 0 16,-20 5 0-16,20-22 0 16,-11 3 0-16,2 0 0 15,0-8 0-15,1-1 0 16,0-7 0-16,2 1 0 15,-2-4 0-15,2-4 0 0,0 3 0 16,-2-4 0-16,2 1 0 16,-3-5 0-16,1 2 0 15,-1-6 0-15,0 1 0 0,1-2 0 16,-1-6 0-16,-1-2 0 16,1-2 0-16,5-5 0 31,-6 1 0-31,3-8 0 15,-3 2 0-15,0 7 0 0,-1-1 0 16,-2 1 0-16,3 7 0 16,-4 3 0-16,0 11 0 15,2 3 0-15,-4 6 0 16,-4 6 0-16,9 4 0 16,-9 11 0-16,0 14 0 0,0-19 0 15,0 19 0-15,0 0 0 16,0 0 0-16,0 0 0 15,-20 20 0-15,20-20 0 16,-13 28 0-16,5-4 0 16,-1 5 0-16,1-3 0 15,-1 8 0 1,-2 0 0-16,2 6 0 16,0 1 0-16,3 0 0 15,-4 3 0-15,4 5 0 16,2 1 0-16,-4 3 0 15,2 7 0-15,6 3 0 0,-5 1 0 16,5-3 0-16,0 7 0 16,0-2 0-16,8-7 0 15,-2-1 0-15,3-4 0 0,2-5 0 16,-2-3 0-16,2-5 0 16,0-8 0-16,4 0 0 15,-3 2 0-15,4-4 0 16,-3-4 0-16,4-2 0 15,0 5 0-15,2-9 0 0,1 5 0 16,-1-7 0-16,0-6 0 16,-2 4 0-16,-2-7 0 15,-15-10 0-15,25 12 0 0,-25-12 0 16,15 0 0 0,-15 0 0-16,0 0 0 15,14-17 0 1,-14 17 0-16,4-17 0 0,-4 17 0 15,8-25 0-15,-8 7 0 16,0 18 0-16,5-33 0 16,-5 33-118-16,9-24-95 15,-9 24-2-15,0 0 5 16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-1894-415 61 0,'-25'5'71'0,"0"-5"-17"16,2 0 19-16,4-5 22 15,2-5 7-15,17 10 0 16,-28-19-8-16,28 19 0 16,-28-12-12-16,28 12-14 15,-33 0-18-15,16 0-16 0,-6 3-21 16,1-3-22-16,2 11-34 16,-7-11-15-16,11 7-19 15,-10-7-4-15,26 0 1 16,-33 0-4-16,33 0-52 15,-27 20-8-15,8-18 30 16,6 16 6-16,-13-3 49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7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-30-425 574 0,'-19'-19'166'0,"19"19"-7"0,-15-9-115 16,15 9-8 0,0 0-15-16,0 0-25 15,0 0-24-15,0 0-28 16,0 0-21-16,-9-15-19 0,9 15 8 16,0 0 24-16,0 0 22 15,0-16 19-15,0 16 21 0,0 0 25 16,-23-6 20-16,23 6 14 15,-28 0-10-15,11 6-28 16,-3 0-36-16,-4-6-28 16,5 7-12-16,-4-7-7 15,7 7 1-15,-6-7-1 16,22 0 10-16,-26 0 8 0,26 0 31 16,-20 0 25-16,20 0 16 15,-20-10 8-15,5 10 3 16,15 0 1-16,-36 0-9 15,13 9 1-15,-7 4-14 16,-1 7-10-16,-4-3-10 16,1 3 4-1,0 1 12-15,2-4 10 0,-3-1 12 16,6-6-3 0,-2-3 9-16,3 1 3 15,1-8 7-15,5 0-6 16,2 0-16-16,3-8-11 0,2-1-14 15,15 9-27-15,-20-16-75 16,20 16-42-16,-17-12-2 0,17 12-5 16,-29-12 5-16,14 12 11 15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8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 contextRef="#ctx0" brushRef="#br0">-1236-294 250 0,'-37'0'84'0,"8"0"-5"16,-5-10-79-16,6-2-25 15,7-2 13-15,3 3 5 16,-2-3 3-16,3 2-3 16,1 2-5-16,-8-3-68 15,24 13 7-15,-35-6 0 0,18 6-12 16,-14-8 50-16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59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0 98 520 0,'0'0'192'0,"31"-11"-8"15,-31 11-71-15,32-6-99 16,-32 6-14-16,29-15 0 31,-29 15 0-31,19-27-11 0,-19 27-179 16,15-16 6-16,-15 16-11 15,9-23 7-15,-9 23-6 16</inkml:trace>
  <inkml:trace contextRef="#ctx0" brushRef="#br0" timeOffset="1">31 139 609 0,'0'18'205'15,"0"-18"-3"-15,0 0-195 16,14 32-7-16,-14-32 0 16,9 19 0-1,-9-19 0-15,0 0 0 16,17 15 0-16,-17-15 0 16,0 0 0-16,0 0 0 0,0 0 0 15,0 0 0-15,14-16 0 16,-14 16 0-1,0 0 0-15,0 0 0 16,0 0 0-16,6-27-38 0,-6 27-88 0,0 0-61 16,0 0-1-16,12-28 7 15,-12 28-2-15,0 0 63 16</inkml:trace>
  <inkml:trace contextRef="#ctx0" brushRef="#br0" timeOffset="2">-485-34 469 0,'-12'-17'175'0,"12"17"14"16,-18-17-75-16,-2-3-60 0,20 20-32 15,-28-25-22-15,28 25 0 16,-34-23 0-16,19 13 0 31,-8-2 0-31,3 4 0 16,-5-1 0-16,2 9 0 15,0 0 0-15,0 0 0 16,2 6 0-16,1 5 0 0,0-5 0 16,2 2 0-16,18-8 0 15,-28 17 0-15,28-17 0 16,-20 22 0-16,12-5 0 16,-1 0 0-16,5 3 0 15,4 6 0-15,-7 2 0 16,7 5 0-16,0 4 0 0,0 0 0 15,7 2 0-15,-3-8 0 16,2 10 0-16,2-5 0 16,-2-3 0-16,2 1 0 0,1-1 0 15,-1-2 0-15,2 2 0 16,0 4 0-16,0-15 0 31,3 2 0-31,-1 7 0 16,-1-17 0-16,-11-14 0 0,24 26 0 15,-24-26 0-15,25 5 0 16,-25-5 0-16,26 6 0 16,-26-6 0-16,24-27 0 15,-24 27 0-15,23-21 0 16,-23 21 0-16,25-37 0 0,-10 9 0 16,2-3 0-16,0-4 0 15,6 2 0-15,-3-4 0 16,5-7 0-16,1-8 0 15,-2 1 0-15,4 1 0 16,-4-2 0-16,2-3 0 16,-3 2 0-1,2-9 0-15,-5 4 0 0,0-1 0 16,-3 0 0-16,0-2 0 16,-4 1 0-16,0 4 0 15,1 1 0 1,-5 12 0-16,0 6 0 0,-4 5 0 15,1 10 0-15,-6 3 0 16,0 19 0-16,9-26 0 0,-9 26 0 16,0 0 0-16,0-17 0 15,0 17 0-15,0 0 0 16,0 0 0-16,0 0 0 16,0 0 0-16,-20 17 0 15,12-1 0-15,4 3 0 16,-2 7 0-16,-1-1 0 0,0 8 0 15,2 0 0-15,2-1 0 16,3 5 0-16,-12 0 0 0,12 2 0 16,-5 1 0-16,5 3 0 15,-7 0 0 1,7-3 0-16,-5 3 0 16,5 1 0-1,-6 3 0-15,6-9 0 0,-5 4 0 16,5 6 0-16,-9-7 0 15,3 2 0-15,1-5 0 16,-1-8 0-16,0 4 0 16,1-3 0-16,5-8 0 15,-7-5 0-15,7-18 0 16,0 29 0-16,0-8 0 0,0-1 0 16,0-20 0-16,6 26 0 0,-6-4 0 15,0-2 0 1,6-3 0-16,-6 5 0 15,0-22 0-15,0 27 0 16,0-27 0-16,0 31 0 0,0-31 0 31,0 16 0-31,0-16 0 16,0 0 0-16,0 0-145 16,14-22-72-16,-14 22 0 15,18-32 2-15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62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-3863-3242 403 0,'-14'-32'157'0,"14"32"8"16,0 0-109-16,-20-21-6 15,20 21-2-15,0 0-9 16,-18-14-9-16,18 14-5 16,-17 0-2-16,17 0-2 15,-17 14-15-15,17-14-6 16,-17 21 0-16,17-21 0 15,-11 33 0-15,11-33 0 0,-16 39 0 16,8-21 0-16,8 3 0 16,-8-4 0-16,8-2 0 15,-4 6 0-15,4-4 0 16,0 3 0-16,4-3 0 0,-4 4 0 16,14-1 0-16,-8 3 0 15,6 0 0-15,1-1 0 16,2-3 0-16,2 1 0 15,0-3 0 1,1-6 0-16,-4 1 0 16,-14-12 0-16,29 0 0 15,-29 0 0-15,23-18 0 16,-14 0 0-16,7-2 0 16,-7-3 0-16,-3-1 0 15,3-5 0-15,2 4 0 16,-2-6 0-16,0 4 0 0,1-5 0 15,-3 7 0-15,-2-4 0 16,3 2 0-16,-8-3 0 16,7 5 0-16,-7 2 0 15,0 6 0-15,0 0 0 0,0 17 0 16,0-20 0-16,0 20 0 16,0 0 0-16,0 0 0 15,0 0 0-15,-17 13 0 16,17-13 0-16,-9 26 0 0,9-5 0 15,-4 6 0-15,4 0 0 16,0 10 0-16,7 0 0 16,-1 4 0-16,4 6 0 31,0 3 0-31,1 5 0 0,-2-1 0 16,1 4 0-16,-3 1 0 15,-2 2 0-15,-5 0 0 16,0-3 0-16,0 1 0 15,-5-6 0-15,-2-4 0 16,-1-2 0-16,-1-12 0 16,3-8 0-16,-7-5 0 0,13-22 0 15,-15 19 0-15,15-19 0 16,0 0 0-16,-22-8 0 16,22 8 0-16,-15-17 0 15,15 17 0-15,-6-20 0 0,6 20 0 16,0 0 0-16,-9-16 0 31,9 16 0-31,0-21 0 16,0 21 0-16,3-29 0 15,-3 8 0-15,9-4 0 16,-1 3 0-16,1-9 0 0,-3 4 0 16,3-8 0-16,2 12 0 15,-2-8 0-15,7 8 0 16,-12-2 0-16,-4 25 0 0,17-42-8 15,1 31-175-15,-15-10-13 16,-3 21 4-16,17-32 3 16,-17 32 7-16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63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37 748 444 0,'-23'-24'178'0,"23"24"2"15,-15-17-92-15,15 17-23 0,0 0-11 16,0 0-40-16,0 0-14 16,0 0 0-16,0 0 0 0,0 25 0 15,0-9 0 1,0 9 0-16,6 2 0 16,-2 10 0-16,-4 4 0 15,8 4 0-15,-8 4 0 0,8 1 0 0,-8-2 0 16,0 16 0-16,3 0 0 15,-3 3 0-15,6-5 0 16,-6 3 0 0,11-1 0-16,-11-1 0 0,9-1 0 15,-6-13 0-15,-3-5 0 32,9-3 0-32,-9-3 0 0,8-12 0 15,-8-6 0-15,0-20 0 16,6 23 0-16,-6-23 0 15,0 0 0-15,0 0 0 16,0 0 0-16,11-20 0 16,-11-7 0-16,7 8 0 15,0-9 0-15,2-5 0 0,2-11 0 16,-1-7 0-16,3-10 0 16,3 8 0-16,4-9 0 15,-4-8 0-15,4-9 0 0,0 12 0 16,0-3 0-1,0-1 0-15,-2-3 0 16,0-2 0-16,1 16 0 0,1 0 0 0,-6 7 0 16,4-5 0-16,0 11 0 15,-2 6 0-15,1 1 0 16,-1-1 0-16,1-2 0 16,2 4 0-16,1-3 0 15,-2 3 0-15,2 1 0 31,-2 4 0-31,1-1 0 0,-5 6 0 16,3-4 0-16,-4 8 0 16,3 0 0-16,-1-5 0 15,0 9 0-15,1-1 0 16,1 5 0-16,1 0 0 16,-18 17 0-16,29-21 0 15,-29 21 0-15,16-10 0 0,-16 10 0 16,0 0 0-16,0 0 0 15,0 0 0-15,16 0 0 16,-16 0-10-16,0 0-211 0,-16 0 3 16,16 0-2-16,0 0 8 15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64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297 25 371 0,'-13'-21'183'0,"13"21"1"16,0 0-76-16,-29-12-13 15,29 12-37-15,0 0-34 16,-18 26-24 0,18-26 0-16,-19 17 0 0,19-17 0 15,-13 23 0-15,13-23 0 0,-13 29 0 16,13-29 0-16,-15 23 0 16,10 1 0-16,-4-1 0 15,1-2 0-15,1 2 0 16,2 3 0-16,-6-5 0 15,1 8 0-15,0 6 0 32,-5-13 0-32,3 7 0 0,0-8 0 15,1 4 0-15,-4-11 0 16,4 4 0-16,11-18 0 16,-19 17 0-16,19-17 0 15,0 0 0-15,-15 12 0 0,15-12 0 16,0 0 0-1,0 17 0-15,0-17 0 0,0 20 0 16,0-20 0-16,12 15 0 0,-12-15 0 16,19 12 0-16,-19-12 0 15,29 11 0-15,-14-11 0 16,5 0 0-16,0 0 0 16,6 6 0-16,-1 0 0 15,4 4 0 1,-1-10 0-16,1 0 0 15,0 0 0-15,-2 8 0 16,0-8 0-16,0 0 0 0,-1 0 0 16,-3-10 0-16,-1 10 0 15,-2 0 0-15,-2-14 0 16,2 8 0 0,-20 6 0-16,28 0 0 0,-28 0 0 15,23-11 0-15,-23 11 0 16,13-12 0-16,-13 12 0 15,0 0 0-15,0 0 0 16,0 0 0-16,0 0 0 0,0 0 0 16,0 0 0-16,0 0 0 15,0 0 0-15,0 0 0 16,0 0 0-16,16-20 0 16,-16 20 0-16,0 0 0 0,0 0 0 15,0 0-111-15,12 21-111 16,-12-21 6-16,0 0 7 15,0 18 9-15</inkml:trace>
  <inkml:trace contextRef="#ctx0" brushRef="#br0" timeOffset="1">402 119 454 0,'0'0'188'0,"-9"-24"-8"16,-1 5-87-16,10 19-30 15,0 0-18-15,0 0-45 16,-8-20 0-16,8 20 0 16,0 0 0-1,0 0 0-15,0 0 0 0,8 20 0 32,-8-20 0-32,10 28 0 0,-10-28 0 15,13 30 0-15,-13-30 0 16,10 34 0-16,-10-34 0 15,10 26 0-15,-10-26 0 16,9 23 0-16,-9-23 0 16,10 37 0-16,-10-37 0 15,13 24 0-15,-7-7 0 0,3 3 0 16,-4-2 0-16,-5-18 0 16,15 20 0-16,-15-20 0 15,8 22 0-15,-8-5 0 0,0-17 0 16,12 37 0-16,-12-14 0 15,3 8 0-15,-3-31 0 32,8 18 0-32,-8-18 0 15,4 17 0-15,-4-17 0 0,0 0 0 16,0 0 0-16,0 0 0 16,19 0 0-16,-19 0 0 15,7 27 0-15,-7-12 0 16,0-15 0-16,10 18 0 15,-10-18 0-15,0 20 0 0,0-20 0 16,0 0 0-16,0 0 0 16,0 0 0-16,0 0 0 15,0 0 0-15,0 0 0 16,0 0 0-16,0 0 0 16,0 0 0-16,0 0 0 15,0 0 0-15,0 0 0 0,0 0 0 16,0 0 0-16,0 0 0 15,0 0 0-15,20 0 0 16,-20 0 0-16,0 0 0 16,0 0 0-16,0 0 0 0,0 0 0 15,0 0 0-15,0 0 0 32,0 0 0-32,0 0 0 15,0 0 0-15,0 0 0 0,3-26 0 16,-3 26 0-16,0 0 0 15,0 0 0-15,0 0 0 16,0 0 0-16,0 0 0 16,0 0 0-1,0 0 0-15,0 0 0 0,-14-22 0 0,14 22 0 16,0-16 0-16,0 16-60 16,0-17-151-16,0 17-2 15,0-22 4-15,0 22 3 16</inkml:trace>
  <inkml:trace contextRef="#ctx0" brushRef="#br0" timeOffset="2">826 517 547 0,'0'0'196'0,"0"0"-3"16,-20 0-123-16,20 0-53 15,0 0-17-15,0 0 0 16,9-31 0-16,-9 31 0 16,13-18 0-16,-13 18 0 0,18-30 0 15,-3 13 0-15,-2-4 0 16,0 0 0-16,4-7 0 15,-3-7 0-15,3 2 0 16,0 0 0-16,-2 3 0 16,2-2 0-16,0 3 0 15,-3 6 0 1,-2 3 0-16,-1 4 0 16,-11 16 0-16,17-18 0 15,-17 18 0-15,0 0 0 16,0 0 0-16,0 0-42 15,13-20-183-15,-13 20 21 0,7-18-11 16,-7-8 13-16</inkml:trace>
  <inkml:trace contextRef="#ctx0" brushRef="#br0" timeOffset="3">828-49 655 0,'0'0'201'16,"7"24"-34"-16,-7-24-167 0,0 40 0 15,0-40 0-15,16 35 0 16,-9-16 0-16,9 12 0 15,-4-6 0-15,6 9 0 16,-4-1 0-16,6 12 0 16,-3-7 0-16,3-1 0 15,-2 3 0 1,1-10 0-16,-2-2 0 16,1 0 0-16,0-6 0 0,-18-22 0 15,33 35 0 1,-33-35 0-16,26 23 0 15,-26-23 0-15,21 32-18 16,-21-32-185-16,0 0-2 0,9 16 5 16,-9-16-2-16,0 0 9 0</inkml:trace>
  <inkml:trace contextRef="#ctx0" brushRef="#br0" timeOffset="4">1918 151 667 0,'17'12'205'0,"3"2"-54"16,-20-14-151-16,31 12 0 15,-11-12 0-15,-3 0 0 16,1 5 0-16,-18-5-121 15,16-16-77-15,-16 16 8 0,9-21-13 16,-9 21 11-16</inkml:trace>
  <inkml:trace contextRef="#ctx0" brushRef="#br0" timeOffset="5">2027-43 484 0,'0'0'198'0,"-6"29"-14"16,6-29-45-16,0 39-121 31,0-25-18-31,0 14 0 0,0-2 0 0,0 1 0 16,0 12 0-1,0-8 0-15,6 14 0 16,-6-28 0-16,0 14 0 15,0-31-49-15,8 26-147 0,-8-26 5 16,11 24-7-16,-11-24 9 16,0 0-4-16</inkml:trace>
  <inkml:trace contextRef="#ctx0" brushRef="#br0" timeOffset="6">1248-511 554 0,'34'-26'196'0,"-34"26"0"16,32-15-119-16,-32 15-77 16,28 0 0-16,-28 0 0 31,16 14 0-31,-16-14 0 0,8 33 0 15,-8-8 0-15,0 0 0 16,-5 3 0-16,5 0 0 16,0-1 0-16,0 4 0 15,0-6 0-15,10-2 0 16,-3-4 0-16,9 0 0 0,1-3 0 16,3-2 0-16,-1-4 0 15,6-3 0-15,-5 1 0 16,3-2 0-16,-3 1 0 15,-3-7 0-15,-17 0 0 0,26 16 0 16,-26-16 0-16,17 13 0 16,-3 5 0-16,-14-18-26 31,0 0-188-31,13 23 1 0,-2-5 4 16,-11-18 3-16</inkml:trace>
  <inkml:trace contextRef="#ctx0" brushRef="#br0" timeOffset="7">2880 113 468 0,'0'0'199'0,"0"0"-6"0,-23-34-83 16,23 34-57-16,-10-17-53 0,10 17 0 15,0 0 0-15,0 0 0 16,-16-17 0-16,16 17 0 16,0 0 0-16,0 0 0 15,-20 17 0-15,20-17 0 16,-16 25 0-16,8-8 0 16,-4 4 0-16,4 6 0 0,-3-1 0 15,2 6 0-15,0 0 0 16,4 9 0-16,-1-9 0 15,6 5 0-15,-6 3 0 16,0-3 0-16,6 2 0 16,-8-6 0-16,8-5 0 31,-6-6 0-31,6 3 0 0,0-25 0 16,-14 29 0-16,14-29 0 15,0 0 0-15,0 0 0 16,0 0 0-16,-18 8 0 15,18-8 0-15,0 0 0 0,0 0 0 16,-11-21 0-16,11 21 0 16,0 0 0-16,0 0 0 15,-14-21 0-15,14 21 0 16,-7-17-38-16,7 17-54 0,0 0-76 16,7-26-21-16,-7 26 8 15,9-20 0-15,-9 20 9 16</inkml:trace>
  <inkml:trace contextRef="#ctx0" brushRef="#br0" timeOffset="8">2758 215 345 0,'0'-23'154'0,"0"-10"-27"16,14 15-41-16,-14-22-9 0,10 21-2 15,-10-13-22-15,0 32 5 16,11-35-20-16,-11 35-28 16,9-22-10-16,-9 22 0 15,0 0 0-15,0 0 0 16,0 0 0-16,0 0 0 0,0 0 0 16,19 11 0-16,-19-11 0 15,0 0 0-15,15 21 0 16,-15-21 0-16,15 19 0 0,-5-1 0 15,-4 2 0-15,4 5 0 16,-2 0 0 0,1 11 0-16,0-2 0 0,1 1 0 31,-1 3 0-31,0-7 0 0,-1 5 0 16,1-5 0-16,0 2 0 15,-1-2 0-15,-2-12 0 16,0 5 0-16,-1-5 0 15,-5-1 0-15,0-18 0 16,10 24 0-16,-10-24 0 16,0 0 0-16,0 0 0 0,0 0 0 15,13 19 0-15,-13-19 0 16,0 0 0-16,0 0 0 16,0 0 0-16,0 0-121 15,0 0-79-15,0 0 7 16,-17-21 0-16,17 21 10 0,-17-7 50 31</inkml:trace>
  <inkml:trace contextRef="#ctx0" brushRef="#br0" timeOffset="9">2807 508 236 0,'-16'15'158'0,"-8"-6"-2"16,1-2-50-16,3 14-21 0,-6-14-17 15,11 10-13-15,-10-9-8 16,14 15-3-16,-9-23-3 16,20 0-14-16,-17 9-27 15,17-9 0-15,0 0 0 16,0 0 0-16,0 0 0 16,0 0 0-16,0 0 0 0,0 0 0 15,16 6 0-15,-16-6 0 31,21 13 0-31,-4-13 0 16,0 9 0-16,-2-9 0 16,2 0 0-16,-1 0 0 15,-16 0 0-15,32-7 0 16,-32 7 0-16,23 0 0 0,-23 0 0 16,23-3 0-16,-23 3 0 15,17 0 0-15,-17 0 0 16,20-7 0-16,-20 7 0 0,23-18 0 15,-23 18 0-15,21-14 0 16,-2 14 0-16,-13-19 0 16,12 10-207-16,-18 9 0 15,22-9 3-15,-22 9 3 0,18-11 6 16</inkml:trace>
  <inkml:trace contextRef="#ctx0" brushRef="#br0" timeOffset="10">3226 157 506 0,'0'-32'199'16,"0"32"-8"-16,-14-32-87 15,14 32-81-15,-9-20-23 0,9 20 0 16,0 0 0-16,0 0 0 16,0 0 0-16,-19 0 0 15,19 0 0-15,-7 22 0 0,7-22 0 16,-5 30 0-16,5-12 0 15,0 6 0-15,0-1 0 16,0 6 0-16,0 4 0 16,0-7 0-16,6 8 0 31,3-10 0-31,-1 3 0 0,4-6 0 16,-12-21 0-16,19 22 0 15,-19-22 0-15,20 0 0 16,-20 0 0-16,18-24 0 15,-9 7 0-15,0-15 0 16,2 14 0-16,-2 2 0 16,1-9 0-16,0-11 0 0,1 3 0 15,0 6 0-15,-2-4 0 16,2 14 0-16,-2-10 0 16,-1-1 0-16,-8 28 0 15,13-19 0-15,-13 19 0 0,0 0 0 16,13 23 0-16,-7 2 0 31,-1 11 0-31,2 4 0 16,-1 5 0-16,4-1 0 15,0 9 0-15,-1 0 0 0,2 13 0 16,-3-12 0-16,1 2 0 16,-1-2 0-16,-2-7 0 15,0 10 0-15,-6-17 0 16,0 9 0-16,0-12 0 0,-6-3 0 15,0-8 0-15,1-5 0 16,-3 5 0-16,8-26 0 16,-15 28 0-16,15-28 0 0,-23 14 0 15,23-14 0-15,-20 8 0 16,20-8 0-16,-24 0 0 31,24 0 0-31,-26-9 0 16,26 9 0-16,-28-13 0 0,14-5 0 15,14 18 0-15,-24-32 0 16,24 32 0-16,-16-19 0 16,10-3 0-1,6 22 0-15,0-31 0 0,0 31 0 16,6-21 0-16,2 4 0 0,-8 17 0 16,17-33 0-16,-17 33 0 15,23-30 0-15,-23 30 0 16,24-34 0-16,-7 20 0 15,-11-12 0-15,17 8-66 16,-18-13-148-16,12 5-4 16,-9-13 9-16,4 3 5 0</inkml:trace>
  <inkml:trace contextRef="#ctx0" brushRef="#br0" timeOffset="11">3661-369 486 0,'7'-29'189'16,"3"13"-7"-16,-10-11-84 15,0 27-30-15,17-37-68 16,-17 37 0-16,0 0 0 0,0 0 0 0,0 0 0 15,0 0 0-15,0 0 0 16,8 20 0-16,-8-20 0 16,-5 37 0-16,5-16 0 15,0 0 0-15,0 8 0 16,8-2 0-16,0 1 0 16,4-7 0-1,3 1 0-15,1 2 0 16,2-5 0-16,0-8 0 15,1-11 0-15,-2 5 0 16,3-10 0-16,-5 5 0 16,2 0 0-16,-2-18 0 0,2 12 0 15,-17 6 0-15,34-17 0 16,-23 0 0-16,18 17-42 16,-15-20-175-16,7 12 2 15,-7-12 1-15,4 1 3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7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-1843 1636 287 0,'0'0'130'16,"0"0"2"-16,0 0-47 31,-9 22-32-31,9-22-1 16,0 0-7-16,-11 17 1 15,11-17-2-15,-8 14 0 16,8-14-6-16,-7 25-4 0,7-5-5 15,0-20-25-15,-14 36-4 16,5-17 0-16,2 6 0 16,-5-1 0-16,3-1 0 0,-5 3 0 0,-1 2 0 15,-1-6 0-15,-4 2 0 32,-3-1 0-32,0 4 0 0,-1-3 0 15,-2-5 0-15,-3 0 0 0,6 1 0 16,-3-8 0-16,6-1 0 15,1-11 0-15,19 0 0 16,-26 0 0-16,26 0 0 16,-15-20 0-16,15 20 0 15,-9-25 0 1,9 25 0-16,-7-29 0 16,7 29 0-16,-9-26 0 15,9 26 0-15,-7-27 0 16,7 10 0-16,-8 2 0 15,8-5 0-15,0 3 0 16,0-5 0-16,0 5 0 16,9-3 0-16,-3 5 0 0,0-2 0 0,2 2 0 15,-8 15 0-15,17-28 0 16,-17 28 0 0,15-24 0-16,-15 24 0 15,16-23 0-15,-16 23 0 0,15-19 0 16,-15 19 0-16,18-14 0 31,-18 14 0-31,19-11 0 0,-19 11 0 16,20 0 0-16,-20 0 0 15,21 9 0-15,-21-9 0 16,25 18 0-16,-25-18 0 16,23 25 0-16,-9-8 0 15,-1 2 0-15,0 1 0 16,-3-2 0-16,4 5 0 0,0-1 0 15,-2 0 0-15,1 2 0 16,0 1 0-16,0-5 0 16,-1 1 0-16,0 0 0 0,2-4 0 15,-3 2 0-15,3-2 0 16,-14-17 0-16,21 21 0 16,-21-21 0-16,20 16 0 0,-20-16 0 15,18 7 0-15,-18-7 0 16,0 0 0-16,22 10 0 15,-22-10 0-15,0 0 0 16,0 0 0-16,23 0 0 16,-23 0 0-16,0 0 0 31,12-19 0-31,-12 19 0 0,11-19-105 16,-11 19-85-16,12-27-1 15,-12 27 7-15,11-28 2 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77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38 299 389 0,'-19'-7'168'0,"19"7"-3"16,0 0-70-16,0 0-30 16,-20-6-21-16,20 6-12 15,0 0-6-15,0 0-2 16,0 0-9-16,0 0-15 0,0 0 0 16,0 0 0-16,14-24 0 15,-14 24 0-15,0 0 0 16,18-13 0-16,-18 13 0 15,0 0 0-15,22-8 0 0,-22 8 0 16,20 0 0-16,-20 0 0 16,18 0 0-16,-18 0 0 15,20-4 0-15,-20 4 0 16,20 0 0-16,-20 0 0 0,19 0 0 16,-19 0 0-16,15-6 0 15,-15 6 0-15,18 0 0 16,-18 0 0-16,20 8 0 31,-20-8 0-31,20 8 0 0,-20-8 0 16,22 5 0-16,-22-5 0 15,23 9 0-15,-23-9 0 16,24 10 0-16,-24-10 0 16,29 15 0-16,-29-15 0 15,33 13 0-15,-16-4 0 16,2-2 0-16,1 1 0 0,2-5 0 15,-1-3 0-15,1 0 0 16,1 9 0-16,0-9 0 16,0 0 0-16,1 0 0 15,-2 0 0-15,-2 5 0 16,1-5 0-16,-1 6 0 0,0-6 0 31,0 7 0-31,0-7 0 16,0 0 0-16,0 0 0 15,3 0 0-15,3-7 0 0,-1 7 0 16,2-11 0-16,2 5 0 16,-6 0 0-16,5 6 0 15,-5-8 0-15,3 8 0 16,-6 0 0-16,0-7 0 0,0 7 0 16,-3 0 0-16,-2 0 0 15,4 0 0-15,-2 0 0 16,-17 0 0-16,32 0 0 15,-15 0 0-15,-2 0 0 16,3 6 0-16,2-6 0 16,-3 0 0-16,3 0 0 0,0-6 0 31,0 6 0-31,0-3 0 16,0 3 0-16,0-13 0 15,0 13 0-15,-3-5 0 16,0 5 0-16,0-10 0 15,-1 4 0-15,-16 6 0 0,33-5 0 16,-33 5 0-16,27-7 0 16,-10 0 0-16,0 2 0 15,1 5 0-15,-2-10 0 16,4 2 0-16,0-1 0 0,-3-3 0 16,6 2 0-16,-4 0 0 15,1 1 0-15,2-3 0 16,-1 5 0-16,2-3 0 0,2-2 0 15,-4 7 0-15,6-4 0 16,-4 3 0-16,1 1 0 16,1 5 0-16,-5-14 0 15,1 14 0-15,-1-6 0 0,1 6 0 16,-2 0 0-16,1-3 0 31,1 3 0-31,-1 0 0 16,3 0 0-16,2-9 0 15,-1 9 0-15,2 0 0 16,-4 0 0-16,4 0 0 16,-3 0 0-16,3 0 0 15,-3 0 0-15,-1-6 0 16,-2 6 0-16,3 0 0 0,-3-12 0 0,-1 6 0 16,-2 6 0-1,2-4 0-15,-1 4 0 16,-1-12 0-16,0 12 0 0,0-4 0 15,1 4 0-15,1-10 0 16,-2 5 0-16,2 5 0 31,4-6 0-31,-1 6 0 16,-2 0 0-16,4-6 0 0,-1-2 0 16,-1 8 0-16,1 0 0 15,0 0 0-15,2 0 0 16,-4 0 0-16,2 0 0 0,-3 0 0 15,0 10 0 1,0-10 0-16,-2 4 0 0,1-4 0 16,-2 7 0-16,-17-7 0 15,32 9 0-15,-14-4 0 16,2 2 0-16,-3-7 0 16,3 10 0-16,0-10 0 15,0 6 0-15,0 0 0 16,0-6 0-16,-3 0 0 0,0 0 0 0,-1 8 0 15,1-8 0 1,0 0 0-16,-17 0 0 16,29 2 0-16,-29-2 0 15,23 0 0-15,-23 0 0 0,25 10 0 16,-25-10 0-16,29 5 0 31,-29-5 0-31,28 0 0 0,-28 0 0 16,27 0 0-16,-27 0 0 15,23-7 0-15,-23 7 0 16,22 0 0-16,-22 0 0 16,24-10 0-16,-24 10 0 15,26 0 0-15,-26 0 0 16,26-8 0-16,-7 8 0 0,-19 0 0 16,35-6 0-16,-18 6 0 15,3 0 0-15,-2 0 0 16,2 6 0-16,0 2 0 15,-1-1 0-15,2-1 0 16,-5 4 0-16,3-2 0 16,-2 2 0-1,3-1 0-15,0 5 0 16,2-1 0-16,-1-3 0 16,2 5 0-16,-1-2 0 15,4 2 0-15,-3-1 0 16,-2-3 0-16,-1-1 0 0,-4-2 0 15,4-3 0-15,-2-5 0 16,-1 13 0-16,-17-13 0 16,29 11 0-16,-29-11 0 15,29 11 0-15,-29-11 0 0,25 5 0 16,-25-5 0-16,20 7 0 16,-20-7 0-16,18 0 0 15,-18 0 0-15,20 0 0 16,-20 0 0-16,28 0 0 0,-10 0 0 15,-18 0 0-15,31 0 0 16,-16 0 0-16,3-4 0 16,1-2 0-16,-2 6 0 15,-2-6 0-15,-15 6 0 0,29-6 0 16,-29 6 0 0,26-7 0-1,-26 7 0-15,16-5 0 16,-16 5 0-16,17 0 0 15,-17 0 0-15,20 0 0 16,-20 0 0-16,23 0 0 16,-23 0 0-16,27 6 0 15,-27-6 0-15,32 16 0 0,-32-16 0 16,31 33 0-16,-16-15 0 0,1 9 0 16,-2 2 0-1,-1 7 0-15,-2 4 0 0,-3 9 0 16,-1 0 0-16,-7 0 0 15,5 8 0-15,-5-1 0 16,6 1 0-16,-6-7 0 31,0 1 0-31,6-6 0 0,-6-5 0 16,10-5 0-16,-10-3 0 16,9-1 0-16,-3-10 0 15,-6-4 0-15,0-17 0 16,12 37 0-16,-12-17 0 15,6-3 0-15,-1-3 0 16,-5-14 0-16,0 27 0 0,0-27 0 16,0 0-36-16,-12-21-172 0,12 21 1 15,-17-41-9 1,9 15 13-16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4:40.519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3BC79B37-32C7-45EC-BA73-313A1533C0D3}" emma:medium="tactile" emma:mode="ink">
          <msink:context xmlns:msink="http://schemas.microsoft.com/ink/2010/main" type="inkDrawing" rotatedBoundingBox="8832,9645 10551,9530 10561,9674 8841,9789" shapeName="Other"/>
        </emma:interpretation>
      </emma:emma>
    </inkml:annotationXML>
    <inkml:trace contextRef="#ctx0" brushRef="#br0">-107 343 368 0,'0'0'156'0,"-19"0"1"15,19 0-43 1,0 0-22-16,0 0-18 16,-29-15-17-16,29 15-52 0,-15-9-5 0,15 9 0 15,-19-8 0-15,19 8 0 16,-21-11 0-16,21 11 0 16,-23-12 0-16,23 12 0 15,-20-10 0-15,20 10 0 16,-23-4 0-16,23 4 0 15,-23-16 0-15,23 16 0 0,-28-6 0 16,28 6 0-16,-29-11 0 16,12 5 0-16,17 6 0 15,-30 0 0-15,30 0 0 16,-30-8 0-16,30 8 0 16,-27 0 0-16,27 0 0 15,-23 0 0 1,23 0 0-16,-26 0 0 15,26 0 0-15,-28 0 0 16,28 0 0-16,-29 14 0 16,12-11 0-16,-3 7 0 0,0-4 0 15,0 8 0-15,0-9 0 16,0 10 0-16,3-8 0 16,-6 1 0-16,4-1 0 0,-1-4 0 15,4 6 0-15,-4-1 0 16,3-1 0-16,-3 2 0 15,5-2 0-15,-5 3 0 16,2-3 0-16,-2 0 0 16,1 2 0-16,-1-9-2 31,2 6 1-31,-2-6-1 0,2 0 1 16,1 4 1-16,0-4-1 15,0 0 1-15,17 0 0 16,-29 0 0-16,29 0 0 15,-26-7 1-15,26 7 0 16,-25-6-2-16,25 6 1 16,-29-9-1-16,12 4 1 0,-1 0-3 15,-2 5-3-15,-5-12-6 16,5 12-9-16,-6-12-9 16,5 12-11-16,-13-12-10 0,11 12-5 15,-14-6 0-15,11 6 0 16,-9 0 7-16,1 10 6 15,-3-5 9-15,5 4 6 16,-3-6 5-16,3 5-10 0,-1-8-17 16,-2 0-51-16,7 0-1 15,-8-8-2-15,8 8 5 16,-10 0 81-16</inkml:trace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78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2123-2046 420 0,'0'-25'159'16,"0"25"-6"-16,0 0-46 0,0-28-19 16,0 28-24-16,0 0-32 15,0 0-32-15,0-15 0 16,0 15 0 0,0 0 0-1,8 19 0-15,-8-19 0 0,0 26 0 16,0-6 0-16,6 1 0 15,-6 2 0-15,5 4 0 16,-5-3 0-16,8 0 0 16,-8-4 0-16,7 1 0 15,-7-21 0-15,9 23 0 16,-9-23 0-16,0 0 0 0,0 0 0 16,0 0 0-16,20-6 0 15,-20 6 0-15,13-22 0 16,-13 22 0-16,10-27 0 15,-3 9 0-15,-3-6 0 16,2 5 0-16,-1-4 0 0,1 6 0 16,0 2 0-16,-6 15 0 15,14-25 0-15,-14 25 0 16,0 0 0-16,21 0 0 16,-21 0 0-16,0 0 0 0,22 20 0 15,-22-20 0-15,12 16 0 16,-12-16 0-16,14 17 0 31,-14-17 0-31,14 21 0 0,-14-21 0 16,18 25 0-16,-18-25 0 15,20 28 0-15,-20-28 0 16,28 25 0-16,-13-13 0 16,4-3 0-16,-1-9 0 15,0 0 0-15,4 0 0 16,-4-9 0-16,-2-3 0 0,-16 12 0 15,27-29 0-15,-16 11 0 16,-3 1 0-16,-4-3 0 16,2 3 0-16,-6 17 0 15,0-25 0-15,0 25 0 16,0-27 0-16,0 27 0 16,0-27 0-1,0 27 0-15,-6-27 0 16,6 27 0-16,-6-26 0 15,6 26 0-15,-6-17 0 16,6 17 0-16,0 0 0 0,-11-15 0 16,11 15 0-16,0 0 0 15,0 0 0-15,-17 0 0 16,17 0 0-16,0 0 0 16,-9 25 0-16,9-25 0 0,0 21 0 15,0-4 0-15,0-17 0 16,8 27 0-16,-8-27 0 15,12 32 0-15,-3-15 0 16,2-2 0-16,1 1 0 16,2 3 0-16,0-1 0 0,1-1 0 15,1-2 0-15,-16-15 0 16,29 22 0-16,-29-22 0 16,24 16 0-16,-24-16 0 15,19-6 0-15,-19 6 0 16,14-16 0-16,-14 16 0 31,7-23 0-31,-7 8 0 0,6-6 0 16,-6-1 0-16,7-3 0 15,-7-2 0-15,0-3 0 16,6 3 0-16,-6 5 0 16,0 1 0-16,4 5 0 0,-4 16 0 15,6-19 0-15,-6 19 0 16,0 0 0-16,23 26 0 15,-9-3 0-15,3 2 0 0,2-1 0 16,-1 3 0-16,2 0 0 16,1-4 0-16,-1-1 0 15,-4-9 0-15,-16-13 0 16,27 8 0-16,-27-8 0 16,25-4 0-1,-25 4 0-15,12-21 0 16,-12 21 0-16,12-18 0 15,-12 18 0-15,0 0 0 16,23-18 0-16,-23 18 0 16,20-9 0-16,-20 9 0 15,26-13 0-15,-26 13 0 16,26-27 0-16,-12 9 0 0,-1-1 0 16,0-7 0-16,-2 5 0 15,-2-5 0-15,-1 1 0 16,0 2 0-16,-8 1 0 15,7 3 0-15,-7 1 0 0,0 18 0 16,0-26 0-16,0 26 0 16,0 0 0-16,-6-20 0 15,6 20 0-15,0 0 0 16,0 0 0-16,0 0 0 0,0 0 0 31,0 0 0-31,0 0 0 16,0 0 0-16,0 0 0 15,0 0 0-15,0 0 0 16,0 0 0-16,0 0 0 0,0 0 0 16,0 0 0-16,0 0 0 15,0 0 0-15,0 0 0 16,0 0 0-16,0 0 0 16,0 0 0-16,0 0 0 15,0 0 0-15,0 0 0 16,0 0 0-16,0 0 0 0,0 0 0 15,0 0 0-15,0 0 0 16,0 0 0-16,0 0 0 16,0 0 0-16,0 0 0 15,0 0 0-15,20 20 0 16,-20-20 0-16,11 19 0 0,-11-19 0 31,14 23 0-31,-14-23 0 16,14 21 0-16,-14-21 0 15,18 24 0-15,-18-24 0 0,29 29 0 16,-14-18 0-16,4 4 0 16,-1 2 0-16,2-3 0 15,0-1 0-15,-1-3 0 16,-19-10 0-16,29 13 0 0,-29-13 0 16,0 0 0-16,21-23 0 15,-21 23 0-15,8-26 0 16,-8 9 0-16,0 17 0 15,0-33 0-15,0 33 0 16,0-31 0-16,0 15 0 16,-6 0 0-16,6 16 0 0,0-28 0 31,0 10 0-31,0 18 0 16,0-23 0-16,0 23 0 15,0-20 0-15,0 20 0 16,0 0 0-16,-9-18 0 15,9 18 0-15,0 0 0 0,0 0 0 16,-10-16 0-16,10 16 0 16,0 0 0-16,0 0 0 15,-4-20 0-15,4 20 0 16,0 0 0-16,0 0 0 0,0 0 0 16,0 0 0-16,0 0 0 15,0 0 0-15,0 0 0 16,0 0 0-16,0 0 0 15,0 0 0-15,-8-16 0 0,8 16 0 16,0-16 0-16,0 16 0 16,0-20 0-16,0 20-187 15,0-26-17-15,0 26-2 16,6-23 11-16</inkml:trace>
  <inkml:trace contextRef="#ctx0" brushRef="#br0" timeOffset="1">1593-2578 447 0,'-17'-8'169'0,"17"8"-1"16,-23 0-81-16,3-11-5 15,20 11-20-15,-20-12-54 0,20 12-8 16,-16 0 0-16,16 0 0 16,0 0 0-16,0 0 0 15,0 0 0-15,0 21 0 16,8-3 0-16,7 5 0 15,5 6 0-15,3 5 0 0,5 0 0 16,4 5 0-16,1-5 0 16,-1 4 0-16,-2-3 0 0,1-4 0 15,-2 2 0-15,-1-6 0 16,-4-1 0 0,-1-2 0-16,-4-4 0 31,-2-4 0-31,0-1 0 0,-17-15 0 0,15 22 0 15,-15-22 0-15,0 0 0 16,0 0 0-16,12 17 0 16,-12-17-46-1,0 0-129-15,0 0-13 0,-21 0 6 16,21 0 4-16,-22 14 10 16</inkml:trace>
  <inkml:trace contextRef="#ctx0" brushRef="#br0" timeOffset="2">1617-1937 344 0,'-15'17'138'0,"15"-17"-23"0,0 0-20 0,-20 16-20 15,20-16-9-15,0 0-20 16,-12 23-7-16,12-23-7 16,0 0-1-16,0 0-1 15,0 0-18-15,-19-15-12 16,19 15 0-16,0-25 0 15,9 9 0 1,-9-14 0-16,13 6 0 16,-4-13 0-16,8 2 0 15,-5-14 0-15,9 1 0 16,-1-5 0-16,7-3 0 16,-3-3 0-16,4-2 0 15,-1 6 0-15,2-1 0 0,-4 1 0 16,0 6 0-16,-5 6 0 15,-1 4 0-15,-3 7 0 16,2 5 0-16,-7 5 0 16,1 5 0-16,-12 17 0 0,20-21 0 15,-20 21 0-15,17-22 0 16,-17 22 0-16,11-17 0 16,-11 17 0-16,11-18 0 15,-11 18 0-15,0 0 0 0,0 0 0 16,10-19 0-16,-10 19-61 15,0 0-140-15,17 22 8 16,-17-22-1-16,6 29 9 16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81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70 96 756 0,'-21'11'187'0,"8"9"-107"0,-6-20-80 16,19 0 0-16,-17 19 0 15,17-19 0-15,0 0 0 16,0 16 0-16,0-16 0 16,0 0 0-16,27 0 0 15,-27 0 0-15,32-13 0 16,-12 4 0-16,2 0 0 0,2 1 0 15,-1-2 0-15,2 1 0 16,1-3 0-16,0 0 0 0,-4 3 0 16,-1-5 0-1,-1 3 0-15,-1-2 0 16,-4 6 0-16,-15 7 0 16,26-17 0-16,-26 17 0 0,18-7 0 0,-18 7 0 15,0 0-42 1,0 0-159-16,16-5 0 15,-16 5 7-15,0 0 3 0</inkml:trace>
  <inkml:trace contextRef="#ctx0" brushRef="#br0" timeOffset="1">349-786 671 0,'0'0'182'15,"0"-23"-12"-15,0 23-170 16,0 0 0-16,0 0 0 0,-19-9 0 16,19 9 0-1,-20 7 0 1,20-7 0-16,-28 26 0 16,13-5 0-16,-5 7 0 15,-2 9 0-15,-2 5 0 0,-1 12 0 16,-3-2 0-16,1 14 0 15,1-1 0-15,-2 4 0 16,4-4 0-16,2-1 0 16,1-5 0-16,4-1 0 0,3-12 0 15,6 8 0-15,4-13 0 16,4-6 0-16,-6-10 0 16,6 0 0-16,9-2 0 15,-9-23 0-15,17 32 0 16,-17-32 0-16,20 9 0 15,-20-9 0 1,15-7-186-16,-15-9-15 16,0 16 6-16,18-31 9 15</inkml:trace>
  <inkml:trace contextRef="#ctx0" brushRef="#br0" timeOffset="2">270-693 639 0,'0'0'180'15,"0"0"2"-15,0 0-160 16,0 0-22-16,-14 22 0 15,14 2 0-15,0-6 0 16,9 8 0-16,-9 1 0 16,8 4 0-16,-1-4 0 31,1 4 0-31,0 0 0 0,-4 2 0 16,4 3 0-16,-8-5 0 15,11 2 0-15,-11-11 0 16,6 10-13-16,-6-12-175 15,0 8 3-15,0-28 1 16,-12 36 1-16</inkml:trace>
  <inkml:trace contextRef="#ctx0" brushRef="#br0" timeOffset="3">607-450 825 0,'0'0'196'16,"0"-19"-194"-16,0 19-2 15,0 0 0-15,0 0 0 16,0 0 0-16,0 0 0 16,-15 15 0-16,15-15 0 15,-11 31 0-15,7-4 0 16,4-1 0-16,0 6 0 0,0-2 0 15,9 3 0-15,0 0 0 16,5 3 0-16,0-6 0 16,6-2 0-16,-2-10 0 0,2-6 0 15,-2-6 0-15,2-6 0 16,-1-8 0-16,-4-7 0 31,3-9 0-31,-1-5 0 16,0-5 0-16,-3-5 0 15,3-2 0-15,-3-7 0 16,3 2 0-16,-2-2 0 0,3 5 0 16,-2 5 0-16,-1 4 0 15,-1 4 0-15,-2 6 0 16,-1 8 0-16,-11 16 0 0,12-15 0 16,-12 15 0-16,0 0 0 15,8 27 0-15,-8-5 0 16,4 8 0-16,-4 11 0 15,7 6 0-15,0 6 0 16,-1 5 0-16,4 7 0 16,0 3 0-16,1 12 0 0,1-4 0 31,1 3 0-31,-3-6 0 16,0 2 0-16,-3-5 0 15,-7-2 0-15,0-10 0 16,0-18 0-16,0 5 0 15,-9-8 0-15,-2-11 0 16,-1-5 0-16,-2-5 0 0,-3-9 0 16,17-7 0-16,-30 7 0 15,11-14 0-15,2-12 0 16,0 5 0-16,1-8 0 0,2-4 0 16,1-7 0-16,3 2 0 15,2-2 0-15,8-2 0 16,0 4 0-16,0 2 0 0,9-6 0 15,5 0 0-15,6 2 0 16,5-6 0-16,2 1 0 16,8-8 0-16,5 2 0 15,2-9 0-15,1 11 0 0,1 3 0 16,1-6 0-16,-4 7 0 31,-1 6 0-31,-3 1 0 16,-8 4 0-16,-3 7 0 15,-9 3 0-15,-17 17 0 16,18-17 0-16,-18 17 0 16,0 0 0-16,-10 33-34 15,-10-16-179-15,6 13 1 16,-14-2 3-16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85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0 0 697 0,'0'0'197'0,"0"0"-68"31,0 0-129-31,0 0 0 0,16 24 0 16,-16-4 0-16,11 11 0 16,-4 0 0-16,2 4 0 15,2-1 0-15,0 4 0 16,0-6 0-16,-1 4 0 16,1-9 0-16,0-4 0 0,4 1 0 15,-15-24 0-15,20 34 0 0,-20-34-60 16,8 24-136-1,-8-24 0-15,0 0 3 16,0 0 5-16</inkml:trace>
  <inkml:trace contextRef="#ctx0" brushRef="#br0" timeOffset="1">8 79 797 0,'0'0'187'0,"0"-15"-148"16,0 15-39-16,0 0 0 15,0 0 0-15,0 0 0 16,0 25 0-16,0-25 0 16,0 34 0-16,-9-19 0 15,9 10 0-15,-9-2 0 16,4 8 0 0,-1-3 0-16,0-2 0 15,0 5 0-15,-2-4 0 16,3-1 0-16,-2-3 0 15,7-23 0-15,-11 35 0 16,11-35 0-16,-9 21 0 16,9-21 0-16,0 0 0 0,0 17 0 15,0-17-179-15,0 0-26 0,0 0-4 16,0 0 12 0</inkml:trace>
  <inkml:trace contextRef="#ctx0" brushRef="#br0" timeOffset="2">-4 450 804 0,'0'0'185'0,"-20"12"-151"15,20 9-34-15,0-21 0 0,0 26 0 16,0-26 0-16,0 0 0 16,0 0 0-16,28 13 0 0,-28-13 0 15,23-8 0-15,-23 8 0 16,30-6 0-1,-13 14 0-15,3-8 0 16,-3 0 0-16,0 0 0 0,-17 0 0 0,29 0 0 16,-12-12 0-16,-17 12 0 15,26-23 0-15,-26 23 0 16,17-10-126-16,-17 10-71 16,21-15-2-16,-21 15 4 15,25 0 8-15</inkml:trace>
  <inkml:trace contextRef="#ctx0" brushRef="#br0" timeOffset="3">493 289 786 0,'0'0'187'0,"25"-12"-137"0,-25 12-50 16,29-2 0 0,-9 2 0-16,4 14 0 15,2-1 0-15,3 16 0 16,-1-4 0 0,-2 7 0-16,2 10 0 0,1-10 0 15,-3 9 0-15,-3-5 0 16,-2-1 0-16,-1 1 0 15,-1-4 0 1,-5-3 0-16,1 0 0 0,-15-13 0 16,15 4-44-16,-15-20-152 15,6 23 7-15,-6-23-5 0,0 0 17 16</inkml:trace>
  <inkml:trace contextRef="#ctx0" brushRef="#br0" timeOffset="4">-4647-589 769 0,'17'0'199'16,"-17"0"-144"-16,35-14-55 0,-20 8 0 15,11 6 0 1,-3 0 0-16,4-6 0 16,-4 6 0-16,-3 0 0 15,4 0 0-15,-24 0 0 0,31 0 0 16,-31 0 0-16,0 0-21 16,0 0-44-16,0 0 5 0,0 0 9 15,0 0 14-15,-19 14 18 16,19-14 22-16,-30 19 19 15,10-12 14-15,7 8 17 16,-6-4 7-16,9 13 8 16,-7-16-57-16,17 16-11 0,0-24 0 15,-12 32 0-15,12-32 0 16,0 27 0-16,0-27 0 16,20 16 0-16,-20-16 0 15,23 4 0-15,-23-4 0 0,28 0 0 16,-28 0 0-16,23-16 0 15,-3 16 0-15,-20 0-175 32,24 6-26-32,-24-6 4 0,20 0 0 15</inkml:trace>
  <inkml:trace contextRef="#ctx0" brushRef="#br0" timeOffset="5">-3558-641 790 0,'0'-22'197'15,"0"22"-161"-15,-14-41-36 0,14 41 0 16,-13-31 0-16,3 16 0 16,-8-1 0-16,0 8 0 15,-4-2 0-15,1 5 0 16,-1 5 0-16,2 0 0 15,-1 0 0-15,1 6 0 32,1 11 0-32,3-3 0 0,2 5 0 15,0-1 0-15,0 7 0 16,0-4 0-16,-1 7 0 16,4 3 0-16,0 1 0 15,2 4 0-15,2 2 0 0,2 1 0 16,5 2 0-16,0-3 0 15,0-10 0-15,0 12 0 16,6-14 0-16,0-3 0 0,2 1 0 16,-2-5 0-16,-6-19 0 15,20 19 0-15,-20-19 0 16,25 12 0-16,-25-12 0 16,24-7 0-16,-24 7 0 15,28-16 0 1,-14 0 0-16,-14 16 0 15,32-31 0-15,-15 6 0 16,1-1 0-16,7-10 0 16,-5-11 0-16,4-1 0 15,-1 1 0-15,2-4 0 16,-2 3 0-16,-3 5 0 16,-2 10 0-16,-1 8 0 0,-3 5 0 15,-14 20 0-15,17-11 0 16,-17 11 0-16,9 17 0 15,-9-17 0-15,0 32 0 16,4-8 0-16,-4 2 0 0,0 9 0 16,8 4 0-16,-3-1 0 31,1 7 0-31,1 0 0 16,3-1 0-16,0-4 0 15,3-3 0-15,-1-12 0 0,0-2 0 16,-12-23 0-16,28 11 0 15,-28-11 0-15,28-17 0 16,-15-3 0-16,-2 5 0 16,3-5 0-16,-3-5 0 0,-1 2 0 15,0-5 0-15,0-4 0 16,1 1 0-16,1 0 0 16,-1 0 0-16,0-1 0 15,0 3 0-15,-2 4 0 16,0 9 0-16,-9 16 0 15,0 0 0-15,20 15 0 0,-12 6 0 16,-1 6 0-16,-1 8 0 16,4-1 0-16,-1 2 0 15,0-3 0-15,0-7 0 16,-1-4 0-16,-8-22 0 16,0 0 0-16,20 0 0 0,-20 0 0 31,11-29 0-31,-7 8 0 15,-4-16 0-15,9 2 0 16,-9 12 0-16,8-4 0 0,-8 13 0 16,8-3 0-16,-8 17 0 15,9-18 0-15,-9 18 0 16,0 0 0-16,23 0 0 16,-23 0 0-16,20 0 0 0,-20 0 0 15,27-12 0-15,-27 12 0 16,33-10 0-16,-24-7 0 15,11 17-208-15,-8-17 0 16,8 17 15-16,-20 0 60 16,31-14 56-16,-31 14 42 15,24-19 63 1,-24 19 112-16,23-25 15 16,-23 25 9-16,20-26-4 15,-20 26-47-15,11-23-41 16,-11 23-50-16,0 0-22 15,0 0 0-15,0 0 0 16,0 0 0-16,-12 16 0 0,6-1 0 16,-5 3 0-16,3 9 0 15,2-8 0-15,0 15 0 16,6-2 0-16,0 1 0 16,0-4 0-16,12 8 0 0,0-12 0 15,5 4 0-15,3-6 0 16,5-5 0-16,1-4 0 15,2-6 0-15,1 1 0 0,1-9 0 16,0 0 0-16,-4 0 0 16,-2 0 0-16,-2-9 0 15,-1 9 0-15,-21 0 0 16,34-16 0-16,-30-7 0 16,15 23-111-16,-19 0-83 15,23-22-2 1,-23 22 11-16,23-27 3 15</inkml:trace>
  <inkml:trace contextRef="#ctx0" brushRef="#br0" timeOffset="6">-1901-669 614 0,'-15'-8'170'0,"15"8"-11"16,-17 16-86-1,0-16-66-15,13 20-7 16,4-20 0-16,-17 28 0 15,12-3 0-15,5 1 0 0,0 1 0 16,0 4 0-16,0-2 0 16,0 4 0-16,5 1 0 15,4 7 0-15,-3-15 0 16,5 2 0-16,-2-9 0 0,2-3 0 16,-11-16 0-16,21 17 0 15,-21-17 0-15,20-15 0 16,-20 15 0-16,20-34 0 15,-9 11 0-15,0 2 0 0,-2-2 0 16,2-1 0-16,-1-10 0 16,3 2 0-16,-1 5 0 15,-1 2 0-15,-1 2 0 16,1 3 0-16,-11 20 0 16,19-26 0-16,-19 26 0 15,15 15 0 1,-9 2 0-16,5 6 0 15,-2 1 0-15,2 7 0 16,-1 0 0-16,3 2 0 16,1-10 0-16,-2-2 0 15,2-5 0-15,-14-16 0 16,27 21 0-16,-27-21 0 0,23 0 0 16,-23 0 0-16,26-6 0 15,-26 6 0-15,25 0 0 16,-25 0 0-16,28-15 0 0,-28 15 0 15,26 0 0-15,-26 0 0 16,26 20 0-16,-26-20 0 16,26 28 0-16,-15-3 0 31,-1 1 0-31,-1-7 0 0,1 0 0 16,-10-19 0-16,18 10 0 15,-18-10 0-15,18-11 0 16,-18 11 0-16,22-33 0 15,-22 33 0-15,23-24 0 16,-23 24 0-16,26-6 0 16,-26 6 0-16,25 11 0 0,-8 0 0 15,-17-11 0-15,30 26 0 16,-14-10 0-16,0 0 0 16,1 17 0-16,-1-13 0 15,-1 18 0-15,-3-18 0 16,1 3 0-16,0 7 0 0,-3-13 0 15,-3 3 0-15,-7-20 0 16,0 0 0-16,20 7 0 16,-20-7 0-16,0 0 0 15,8-25 0-15,-8 25 0 0,0-15-114 16,0 15-105-16,-8-36 4 16,8 36-2-16</inkml:trace>
  <inkml:trace contextRef="#ctx0" brushRef="#br0" timeOffset="7">-455-1632 710 0,'-9'-17'184'16,"9"17"-55"-16,-25-10-129 16,25 10 0-16,-25 25 0 15,13-3 0-15,-9 10 0 16,2 11 0-16,-7 11 0 16,3 7 0-16,-3 5 0 31,3 13 0-31,-5 5 0 0,4-3 0 15,-2 8 0-15,7-3 0 16,4 5 0-16,7 3 0 16,1-1 0-16,7 10 0 15,10-15 0-15,7 9 0 16,3-8 0-16,5-3 0 0,2 2 0 16,4-13 0-16,-2-2 0 15,0-11 0-15,-2 5 0 0,-3-8 0 16,1-5 0-16,-4-2 0 15,-4-8 0 1,0-3 0-16,-2-14 0 16,-3-2 0-16,-1-6 0 0,-11-19 0 31,19 18 0-31,-19-18 0 0,0 0 0 16,20 0 0-16,-20 0 0 15,15 0 0-15,-15 0 0 16,23-20 0-16,0 13 0 15,-23 7-105-15,32-31-102 16,-16 4 10-16,8 11-1 16</inkml:trace>
  <inkml:trace contextRef="#ctx0" brushRef="#br0" timeOffset="8">-12-435 724 0,'0'0'196'16,"0"0"-93"-16,0 0-103 15,0 0 0-15,0 0 0 16,0 0 0-16,0 0 0 31,25 21 0-31,-25-21 0 0,33 21 0 16,-11-15 0-16,7 5 0 15,3-2 0-15,4 0 0 16,2-1 0-16,3 1 0 16,1-9 0-16,1 7 0 15,-2 0 0-15,2 2 0 0,-6-9 0 16,0 6 0-16,-3-6 0 16,-5 9 0-16,-2-4 0 15,-4-5 0-15,0 13 0 16,-7-13 0-16,1 7 0 0,-17-7 0 15,24 0 0-15,-24 0 0 16,23 0 0-16,-23 0 0 31,16 0 0-31,-16-20 0 16,0 20-90-16,6-20-102 0,-6 20-5 16,0 0 13-16,0 0 0 15</inkml:trace>
  <inkml:trace contextRef="#ctx0" brushRef="#br0" timeOffset="9">185-329 730 0,'0'0'181'0,"0"0"-69"15,0 0-112-15,-20-6 0 0,20 6 0 16,0 0 0-16,0 0 0 15,0 0 0-15,0 0 0 16,0 0 0-16,0 0 0 16,0 0 0-16,0 0 0 15,21 0 0-15,-21 0 0 16,23 0 0 0,-23 0 0-16,28 0 0 15,-11-6 0-15,0 1 0 16,2 5 0-16,0-10 0 15,1 6 0-15,0-3 0 16,4 7 0-16,-1-4 0 16,0-2 0-16,3-8 0 15,2 1 0-15,-2 0 0 0,2 10 0 16,-2-11 0-16,0-2 0 16,2 9 0-16,-5 7 0 15,1 0 0-15,-2 2 0 0,-1-2 0 16,5 0 0-16,-1 0 0 15,1 10 0-15,0-10 0 16,3 0 0-16,0 0 0 16,0 0 0-16,0 0 0 0,1 0 0 15,-6 0 0-15,4 0 0 16,-5 0 0-16,3 0 0 16,-6 7 0-16,1-7 0 15,-2-7 0-15,-19 7 0 31,30 0 0-31,-30 0 0 0,26-14 0 16,-26 14 0-16,20-18 0 16,-20 18 0-16,0 0 0 15,20 0 0-15,-20 0 0 16,0 0 0-16,0 0 0 16,0 0 0-16,0 0 0 15,0 0 0-15,0 0 0 0,0 0 0 16,0 0 0-16,-26-9-89 15,26 9-116-15,-21-7-3 16,21 7 11-16</inkml:trace>
  <inkml:trace contextRef="#ctx0" brushRef="#br0" timeOffset="10">656 717 573 0,'0'0'176'0,"-11"-22"2"0,11 22-82 16,-9-37-96-16,13 21 0 16,-4-1 0-16,0-1 0 15,0-1 0-15,14-2 0 16,-8 6 0-16,10-7 0 16,-3-5 0-16,13 7 0 15,-1-13 0-15,9-2 0 0,0-2 0 16,5-2 0-16,0-2 0 15,1 0 0-15,-2-3 0 16,-4 3 0-16,-7 13 0 16,-4 7 0-16,-4 4 0 15,-19 17 0-15,23-17 0 32,-23 17 0-32,0 0 0 0,15 17 0 15,-15-17 0-15,0 0 0 16,14 19 0-16,-14-19 0 15,14 24 0-15,-14-24 0 0,0 0-144 16,0 0-60-16,30 16 2 16,-30-16 7-16</inkml:trace>
  <inkml:trace contextRef="#ctx0" brushRef="#br0" timeOffset="11">-5227-822 616 0,'-20'-14'184'0,"20"14"-13"16,-23-6-119-16,23 6-52 15,0 0 0-15,-15-7 0 16,15 7 0-16,-19-9 0 0,19 9 0 15,-18 0 0-15,18 0 0 16,-19 15 0-16,19-15 0 16,-23 28 0-16,10-8 0 15,-1 9 0-15,-2-4 0 16,1 2 0 0,-3-1 0-16,1 13 0 15,-6-9 0-15,1 4 0 16,-1-5 0-16,-3 2 0 15,-3-4 0-15,1-3 0 16,-5 10 0-16,0-11 0 16,1 7 0-16,1-7 0 15,-2 1 0-15,7 3 0 0,-2-10 0 0,2 4 0 16,3-11 0-16,0 10 0 16,-2-13 0-16,2 5 0 15,0-12 0-15,-1 9 0 16,2-9 0-16,-1 0 0 15,3 0 0-15,2-9 0 16,0 2 0 0,4-9 0-16,-2-1 0 15,6-1 0-15,-1-4 0 16,3-5 0-16,5-7 0 16,-5 2 0-16,8-7 0 15,0 0 0-15,0 1 0 16,0-9 0-16,0 10 0 15,0 4 0-15,8 4 0 0,-8 12 0 16,6-6 0-16,-6 23 0 16,6-26 0-16,-6 26 0 15,11-20 0-15,-11 20 0 0,0 0 0 16,26-19 0-16,-26 19 0 16,22 0 0-1,-22 0 0-15,27 0 0 0,-11 12 0 0,2 0 0 16,2 3 0-16,5 4 0 15,-1 1 0-15,5 7 0 16,4-2 0-16,3 10 0 16,3-2 0-16,2-1 0 15,2-1 0-15,2 0 0 32,-1 5 0-32,2 4 0 0,-4-2 0 15,-4-17 0-15,-3 9 0 16,-3-3 0-16,-4 2 0 15,-2-4 0-15,-4-4 0 16,-4-9 0-16,-4 9 0 16,1 3 0-16,-3-7 0 15,2-1 0-15,-5 5 0 0,5-5 0 16,-3 0 0-16,-11-16 0 16,23 27 0-16,-23-27 0 15,22 27 0-15,-22-27 0 0,24 17 0 16,-24-17 0-16,32 17 0 15,-32-17 0-15,39 0-67 32,-22 0-152-32,12-9-4 15,-8-6 11-15</inkml:trace>
  <inkml:trace contextRef="#ctx0" brushRef="#br0" timeOffset="12">-2172-1284 595 0,'0'-39'176'16,"0"17"-5"-16,-12 1-90 16,12 21-81-16,0 0 0 31,-13 18 0-31,3-3 0 16,10 10 0-16,-14 6 0 0,14 5 0 15,-6 6 0-15,6 12 0 16,-7-1 0-16,7 11 0 15,0-2 0-15,0 8 0 16,0-6 0-16,0 2 0 16,8-1 0-16,-8-4 0 0,5-4 0 15,-5-16 0-15,0-4 0 16,6-10 0-16,-6-4 0 16,0-23 0-16,0 29 0 15,0-29 0-15,0 0 0 16,0 0 0-16,0 0 0 15,-22-8 0-15,16-8 0 0,6 16 0 16,-11-27 0-16,11 27 0 16,-7-21 0-16,7 21 0 15,0-17 0-15,0 17 0 16,0 0 0-16,0 0 0 0,18-12 0 16,-7-4 0-16,-11 16 0 31,26-13 0-31,-8 7 0 15,-7-11 0-15,12 23 0 0,-23-6 0 16,31 6-176-16,-31-6-32 16,28 11 9-16,-28-11 0 15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7T03:55:51.598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 contextRef="#ctx0" brushRef="#br0">325-2 766 0,'0'0'193'0,"0"-20"-129"16,0 20-64-16,0 0 0 16,0 0 0-1,11 22 0-15,-3-3 0 16,0 6 0-16,2 12 0 0,1 9 0 15,3 9 0-15,0 6 0 32,-2 13 0-32,0-1 0 0,-1 13 0 15,-3 9 0-15,-1 3 0 16,-7 6 0-16,5 6 0 16,-5-3 0-16,6 6 0 15,-6-1 0-15,0-1 0 16,0 5 0-16,0 1 0 15,0-10 0-15,-8 6 0 0,8-9 0 16,-6-15 0-16,6 9 0 16,0-16 0-16,-4 3 0 15,4-25 0-15,0 8 0 0,4-12 0 16,-4 0 0 0,0 1 0-16,6-28 0 15,-6 18 0 1,0-11 0-16,0 19 0 15,0-12 0-15,0 0 0 0,-7-4 0 16,2-7 0-16,-1 11 0 16,1-16 0-16,-2-7 0 15,7-20 0-15,-10 22 0 16,10-22 0-16,0 0 0 16,-9 20 0-16,9-20 0 0,0 0 0 15,0 0 0-15,0 0 0 16,-20 0 0-16,20 0 0 15,-15 0 0-15,15 0 0 16,-26 0 0-16,9 0 0 16,2 0 0-16,-5 5 0 15,0-5 0-15,-2 0 0 0,2 0 0 16,-6-7 0-16,6 2 0 16,-9-13 0-16,12 4 0 15,-13-22 0-15,10-7-185 16,-11-11-25-16,6-8 5 0,-7-11-3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21T23:55:03.316"/>
    </inkml:context>
    <inkml:brush xml:id="br0">
      <inkml:brushProperty name="width" value="0.03528" units="cm"/>
      <inkml:brushProperty name="height" value="0.03528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1A6B1135-C382-4166-8595-C59A9DF861C3}" emma:medium="tactile" emma:mode="ink">
          <msink:context xmlns:msink="http://schemas.microsoft.com/ink/2010/main" type="inkDrawing" rotatedBoundingBox="10735,9619 14149,9611 14150,9789 10736,9798" shapeName="Other">
            <msink:destinationLink direction="with" ref="{1E6500E4-6254-48C4-991A-3465D805517C}"/>
          </msink:context>
        </emma:interpretation>
      </emma:emma>
    </inkml:annotationXML>
    <inkml:trace contextRef="#ctx0" brushRef="#br0">0 111 318 0,'0'0'124'15,"0"0"6"-15,0 0-58 16,0 0-14-16,0 0-13 16,0 0-4-16,0 0-1 0,0 0 2 31,0 0-2-31,0 0-14 15,0 0-1-15,0 0-3 16,0 0-3-16,0 0-5 16,0 0-7-16,0 0-7 0,0 0 0 15,0 0 0-15,0 0 0 16,20 18 0-16,-20-18 0 16,0 0 0-16,0 0 0 0,13 17 0 15,-13-17 0-15,0 0 0 16,0 0 0-16,7 20 0 15,-7-20 0-15,0 0 0 16,0 0 0-16,0 17 0 16,0-17 0-16,0 0 0 31,0 0 0-31,0 0 0 0,0 0 0 16,0 0 0-16,0 0 0 15,16-17 0-15,-16 17 0 16,0 0 0-16,20-22 0 15,-20 22 0-15,0 0 0 16,0 0 0-16,19-14 0 16,-19 14 0-16,0 0 0 0,0 0 0 15,0 0 0-15,14-19 0 16,-14 19 0-16,0 0 0 16,16-17 0-16,-16 17 0 0,0 0 0 15,20-10 0 1,-20 10 0-16,0 0 0 0,17-12 0 31,-17 12 0-31,0 0 0 16,17-15 0-16,-17 15 0 0,17-8 0 15,-17 8 0-15,0 0 0 16,22-16 0-16,-22 16 0 16,0 0 0-16,0 0 0 15,18 0 0-15,-18 0 0 16,0 0 0-16,0 0 0 0,0 0 0 15,0 0 0-15,0 0 0 16,17 6 0-16,-17-6 0 16,0 0 0-16,0 0 0 15,0 0 0-15,17 10 0 16,-17-10 0-16,0 0 0 16,18 4 0-16,-18-4 0 0,0 0 0 15,22 7 0-15,-22-7 0 16,0 0 0-16,18 8 0 15,-18-8 0-15,0 0 0 16,0 0 0-16,0 0 0 0,0 0 0 16,17 4 0-16,-17-4 0 31,0 0 0-31,0 0 0 16,0 0 0-16,0 0 0 0,0 0 0 15,17 0 0-15,-17 0 0 16,15-3 0-16,-15 3 0 15,20 0 0-15,-20 0 0 16,25-6 0-16,-25 6 0 16,13 0 0-16,-13 0 0 0,17 0 0 15,-17 0 0-15,0 0 0 16,17 0 0-16,-17 0 0 16,0 0 0-16,23 0 0 15,-23 0 0-15,20 6 0 16,-20-6 0-16,22 0 0 15,-22 0 0 1,21 0 0-16,-21 0 0 16,20 0 0-16,-20 0 0 15,18 0 0-15,-18 0 0 16,0 0 0-16,19-6 0 16,-19 6 0-16,0 0 0 0,20 0 0 15,-20 0 0-15,15-8 0 16,-15 8 0-16,22-6 0 15,-22 6 0-15,26-8 0 16,-26 8 0-16,23-6 0 0,-23 6 0 16,20 0 0-16,-20 0 0 15,0 0 0-15,24 0 0 16,-24 0 0-16,0 0 0 16,17 6 0-16,-17-6 0 0,17 0 0 15,-17 0 0-15,20 0 0 16,-20 0 0-16,21 0 0 15,-21 0 0-15,25 0 0 16,-25 0 0-16,26-6 0 16,-26 6 0-16,25 0 0 31,-25 0 0-31,23-6 0 0,-23 6 0 16,26 0 0-16,-26 0 0 15,20-11 0-15,-20 11 0 16,23 0 0-16,-23 0 0 15,21-2 0-15,-21 2 0 16,22 0 0-16,-22 0 0 0,20 0 0 16,-20 0 0-16,20 0 0 15,-20 0 0-15,16 2 0 16,-16-2 0-16,19 0 0 0,-19 0 0 16,14 0 0-16,-14 0 0 15,0 0 0-15,20 0 0 16,-20 0 0-16,16 0 0 31,-16 0 0-31,16 0 0 0,-16 0 0 16,18 0 0-16,-18 0 0 15,22 0 0-15,-22 0 0 16,24 0 0-16,-24 0 0 16,20-2 0-16,-20 2 0 15,25 0 0-15,-25 0 0 16,26-8 0-16,-26 8 0 0,24 0 0 15,-24 0 0-15,26-7 0 16,-26 7 0-16,23 0 0 16,-23 0 0-16,20 0 0 15,-20 0 0-15,22 10 0 16,-22-10 0-16,24 6 0 0,-24-6 0 16,22 9 0-16,-22-9 0 15,23 7 0-15,-23-7 0 16,26 8 0-16,-26-8 0 15,23 10 0-15,-23-10 0 0,20 9 0 16,-20-9 0-16,18 10 0 16,-18-10 0-16,19 6 0 31,-19-6 0-31,0 0 0 0,21 8 0 16,-21-8 0-16,19 0 0 15,-19 0 0-15,18 0 0 16,-18 0 0-16,17 0 0 15,-17 0 0-15,17 0 0 16,-17 0 0-16,17 0 0 16,-17 0 0-16,15 6 0 0,-15-6 0 15,17 3 0-15,-17-3 0 16,18 0 0-16,-18 0 0 16,19 0 0-16,-19 0 0 15,18 0 0-15,-18 0 0 16,19 0 0-16,-19 0 0 15,20 0 0 1,-20 0 0-16,18 7 0 0,-18-7 0 16,18 0 0-16,-18 0 0 15,17 11 0-15,-17-11 0 16,20 0 0-16,-20 0 0 16,22 0 0-16,-22 0 0 15,24-8 0-15,-24 8 0 16,29-6 0-16,-29 6 0 0,26 0 0 0,-26 0 0 15,27 0 0-15,-27 0 0 16,26 9 0-16,-26-9 0 16,21 0 0-16,-21 0 0 15,20 5 0-15,-20-5 0 16,18 0 0-16,-18 0 0 31,22 0 0-31,-22 0 0 0,28-12 0 16,-28 12 0-16,30-7 0 15,-13 7 0-15,-2-6 0 16,4 6 0-16,-2-10 0 16,-17 10 0-16,29-4 0 15,-29 4 0-15,23 0 0 16,-23 0 0-16,14 0 0 0,-14 0 0 0,0 0 0 16,18-6 0-1,-18 6 0-15,0 0 0 16,22 0 0-16,-22 0 0 0,24 0 0 15,-24 0 0-15,25 0 0 16,-8 0 0-16,-17 0 0 31,32-9 0-31,-14 9 0 0,2-4 0 16,-1 4 0-16,-1-4 0 16,-3 4 0-16,4 0 0 15,-1-8 0-15,-2 8 0 16,-16 0 0-16,30 0 0 0,-30 0 0 15,29 8 0-15,-29-8 0 16,30 0 0-16,-30 0 0 16,29 8 0-16,-29-8 0 15,26 0 0-15,-26 0 0 0,23 0 0 16,-23 0 0-16,23 0 0 16,-23 0 0-16,24-14 0 15,-24 14 0-15,30-14 0 31,-12 7 0-31,-3 1 0 0,4 6 0 16,-1-5 0-16,0 5 0 16,-1 0 0-16,-17 0 0 15,31 12 0-15,-31-12 0 0,26 10 0 16,-26-10 0 0,22 10 0-16,-22-10 0 15,29 10 0-15,-29-10 0 0,32 4 0 16,-12-4 0-16,3 0 0 15,-2 0 0-15,2 6 0 16,4-6 0-16,-1 7 0 16,1-7 0-16,1 6 0 15,-5-6 0-15,-2 14 0 0,-2-11 0 16,-2 3 0-16,-17-6 0 16,20 8 0-16,-20-8 0 31,0 0-119-31,-11-17-92 15,11 17-8-15,-28-30 4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2.emf"/><Relationship Id="rId21" Type="http://schemas.openxmlformats.org/officeDocument/2006/relationships/image" Target="../media/image13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6.emf"/><Relationship Id="rId50" Type="http://schemas.openxmlformats.org/officeDocument/2006/relationships/customXml" Target="../ink/ink25.xml"/><Relationship Id="rId55" Type="http://schemas.openxmlformats.org/officeDocument/2006/relationships/image" Target="../media/image30.emf"/><Relationship Id="rId7" Type="http://schemas.openxmlformats.org/officeDocument/2006/relationships/image" Target="../media/image6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7.emf"/><Relationship Id="rId11" Type="http://schemas.openxmlformats.org/officeDocument/2006/relationships/image" Target="../media/image8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1.emf"/><Relationship Id="rId40" Type="http://schemas.openxmlformats.org/officeDocument/2006/relationships/customXml" Target="../ink/ink20.xml"/><Relationship Id="rId45" Type="http://schemas.openxmlformats.org/officeDocument/2006/relationships/image" Target="../media/image25.emf"/><Relationship Id="rId53" Type="http://schemas.openxmlformats.org/officeDocument/2006/relationships/image" Target="../media/image29.emf"/><Relationship Id="rId5" Type="http://schemas.openxmlformats.org/officeDocument/2006/relationships/image" Target="../media/image5.emf"/><Relationship Id="rId10" Type="http://schemas.openxmlformats.org/officeDocument/2006/relationships/customXml" Target="../ink/ink5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7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6.emf"/><Relationship Id="rId30" Type="http://schemas.openxmlformats.org/officeDocument/2006/relationships/customXml" Target="../ink/ink15.xml"/><Relationship Id="rId35" Type="http://schemas.openxmlformats.org/officeDocument/2006/relationships/image" Target="../media/image20.emf"/><Relationship Id="rId43" Type="http://schemas.openxmlformats.org/officeDocument/2006/relationships/image" Target="../media/image24.emf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8.emf"/><Relationship Id="rId3" Type="http://schemas.openxmlformats.org/officeDocument/2006/relationships/image" Target="../media/image4.emf"/><Relationship Id="rId12" Type="http://schemas.openxmlformats.org/officeDocument/2006/relationships/customXml" Target="../ink/ink6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3.emf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emf"/><Relationship Id="rId18" Type="http://schemas.openxmlformats.org/officeDocument/2006/relationships/customXml" Target="../ink/ink36.xml"/><Relationship Id="rId26" Type="http://schemas.openxmlformats.org/officeDocument/2006/relationships/customXml" Target="../ink/ink40.xml"/><Relationship Id="rId39" Type="http://schemas.openxmlformats.org/officeDocument/2006/relationships/image" Target="../media/image49.emf"/><Relationship Id="rId21" Type="http://schemas.openxmlformats.org/officeDocument/2006/relationships/image" Target="../media/image40.emf"/><Relationship Id="rId34" Type="http://schemas.openxmlformats.org/officeDocument/2006/relationships/customXml" Target="../ink/ink44.xml"/><Relationship Id="rId42" Type="http://schemas.openxmlformats.org/officeDocument/2006/relationships/customXml" Target="../ink/ink48.xml"/><Relationship Id="rId47" Type="http://schemas.openxmlformats.org/officeDocument/2006/relationships/image" Target="../media/image53.emf"/><Relationship Id="rId50" Type="http://schemas.openxmlformats.org/officeDocument/2006/relationships/customXml" Target="../ink/ink52.xml"/><Relationship Id="rId7" Type="http://schemas.openxmlformats.org/officeDocument/2006/relationships/image" Target="../media/image33.emf"/><Relationship Id="rId2" Type="http://schemas.openxmlformats.org/officeDocument/2006/relationships/customXml" Target="../ink/ink28.xml"/><Relationship Id="rId16" Type="http://schemas.openxmlformats.org/officeDocument/2006/relationships/customXml" Target="../ink/ink35.xml"/><Relationship Id="rId29" Type="http://schemas.openxmlformats.org/officeDocument/2006/relationships/image" Target="../media/image44.emf"/><Relationship Id="rId11" Type="http://schemas.openxmlformats.org/officeDocument/2006/relationships/image" Target="../media/image35.emf"/><Relationship Id="rId24" Type="http://schemas.openxmlformats.org/officeDocument/2006/relationships/customXml" Target="../ink/ink39.xml"/><Relationship Id="rId32" Type="http://schemas.openxmlformats.org/officeDocument/2006/relationships/customXml" Target="../ink/ink43.xml"/><Relationship Id="rId37" Type="http://schemas.openxmlformats.org/officeDocument/2006/relationships/image" Target="../media/image48.emf"/><Relationship Id="rId40" Type="http://schemas.openxmlformats.org/officeDocument/2006/relationships/customXml" Target="../ink/ink47.xml"/><Relationship Id="rId45" Type="http://schemas.openxmlformats.org/officeDocument/2006/relationships/image" Target="../media/image52.emf"/><Relationship Id="rId53" Type="http://schemas.openxmlformats.org/officeDocument/2006/relationships/image" Target="../media/image56.emf"/><Relationship Id="rId5" Type="http://schemas.openxmlformats.org/officeDocument/2006/relationships/image" Target="../media/image32.emf"/><Relationship Id="rId10" Type="http://schemas.openxmlformats.org/officeDocument/2006/relationships/customXml" Target="../ink/ink32.xml"/><Relationship Id="rId19" Type="http://schemas.openxmlformats.org/officeDocument/2006/relationships/image" Target="../media/image39.emf"/><Relationship Id="rId31" Type="http://schemas.openxmlformats.org/officeDocument/2006/relationships/image" Target="../media/image45.emf"/><Relationship Id="rId44" Type="http://schemas.openxmlformats.org/officeDocument/2006/relationships/customXml" Target="../ink/ink49.xml"/><Relationship Id="rId52" Type="http://schemas.openxmlformats.org/officeDocument/2006/relationships/customXml" Target="../ink/ink53.xml"/><Relationship Id="rId4" Type="http://schemas.openxmlformats.org/officeDocument/2006/relationships/customXml" Target="../ink/ink29.xml"/><Relationship Id="rId9" Type="http://schemas.openxmlformats.org/officeDocument/2006/relationships/image" Target="../media/image34.emf"/><Relationship Id="rId14" Type="http://schemas.openxmlformats.org/officeDocument/2006/relationships/customXml" Target="../ink/ink34.xml"/><Relationship Id="rId22" Type="http://schemas.openxmlformats.org/officeDocument/2006/relationships/customXml" Target="../ink/ink38.xml"/><Relationship Id="rId27" Type="http://schemas.openxmlformats.org/officeDocument/2006/relationships/image" Target="../media/image43.emf"/><Relationship Id="rId30" Type="http://schemas.openxmlformats.org/officeDocument/2006/relationships/customXml" Target="../ink/ink42.xml"/><Relationship Id="rId35" Type="http://schemas.openxmlformats.org/officeDocument/2006/relationships/image" Target="../media/image47.emf"/><Relationship Id="rId43" Type="http://schemas.openxmlformats.org/officeDocument/2006/relationships/image" Target="../media/image51.emf"/><Relationship Id="rId48" Type="http://schemas.openxmlformats.org/officeDocument/2006/relationships/customXml" Target="../ink/ink51.xml"/><Relationship Id="rId8" Type="http://schemas.openxmlformats.org/officeDocument/2006/relationships/customXml" Target="../ink/ink31.xml"/><Relationship Id="rId51" Type="http://schemas.openxmlformats.org/officeDocument/2006/relationships/image" Target="../media/image55.emf"/><Relationship Id="rId3" Type="http://schemas.openxmlformats.org/officeDocument/2006/relationships/image" Target="../media/image31.emf"/><Relationship Id="rId12" Type="http://schemas.openxmlformats.org/officeDocument/2006/relationships/customXml" Target="../ink/ink33.xml"/><Relationship Id="rId17" Type="http://schemas.openxmlformats.org/officeDocument/2006/relationships/image" Target="../media/image38.emf"/><Relationship Id="rId25" Type="http://schemas.openxmlformats.org/officeDocument/2006/relationships/image" Target="../media/image42.emf"/><Relationship Id="rId33" Type="http://schemas.openxmlformats.org/officeDocument/2006/relationships/image" Target="../media/image46.emf"/><Relationship Id="rId38" Type="http://schemas.openxmlformats.org/officeDocument/2006/relationships/customXml" Target="../ink/ink46.xml"/><Relationship Id="rId46" Type="http://schemas.openxmlformats.org/officeDocument/2006/relationships/customXml" Target="../ink/ink50.xml"/><Relationship Id="rId20" Type="http://schemas.openxmlformats.org/officeDocument/2006/relationships/customXml" Target="../ink/ink37.xml"/><Relationship Id="rId41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5" Type="http://schemas.openxmlformats.org/officeDocument/2006/relationships/image" Target="../media/image37.emf"/><Relationship Id="rId23" Type="http://schemas.openxmlformats.org/officeDocument/2006/relationships/image" Target="../media/image41.emf"/><Relationship Id="rId28" Type="http://schemas.openxmlformats.org/officeDocument/2006/relationships/customXml" Target="../ink/ink41.xml"/><Relationship Id="rId36" Type="http://schemas.openxmlformats.org/officeDocument/2006/relationships/customXml" Target="../ink/ink45.xml"/><Relationship Id="rId49" Type="http://schemas.openxmlformats.org/officeDocument/2006/relationships/image" Target="../media/image5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emf"/><Relationship Id="rId18" Type="http://schemas.openxmlformats.org/officeDocument/2006/relationships/customXml" Target="../ink/ink62.xml"/><Relationship Id="rId26" Type="http://schemas.openxmlformats.org/officeDocument/2006/relationships/customXml" Target="../ink/ink66.xml"/><Relationship Id="rId39" Type="http://schemas.openxmlformats.org/officeDocument/2006/relationships/image" Target="../media/image75.emf"/><Relationship Id="rId21" Type="http://schemas.openxmlformats.org/officeDocument/2006/relationships/image" Target="../media/image66.emf"/><Relationship Id="rId34" Type="http://schemas.openxmlformats.org/officeDocument/2006/relationships/customXml" Target="../ink/ink70.xml"/><Relationship Id="rId42" Type="http://schemas.openxmlformats.org/officeDocument/2006/relationships/customXml" Target="../ink/ink74.xml"/><Relationship Id="rId47" Type="http://schemas.openxmlformats.org/officeDocument/2006/relationships/image" Target="../media/image79.emf"/><Relationship Id="rId50" Type="http://schemas.openxmlformats.org/officeDocument/2006/relationships/customXml" Target="../ink/ink78.xml"/><Relationship Id="rId55" Type="http://schemas.openxmlformats.org/officeDocument/2006/relationships/image" Target="../media/image83.emf"/><Relationship Id="rId7" Type="http://schemas.openxmlformats.org/officeDocument/2006/relationships/image" Target="../media/image59.emf"/><Relationship Id="rId2" Type="http://schemas.openxmlformats.org/officeDocument/2006/relationships/customXml" Target="../ink/ink54.xml"/><Relationship Id="rId16" Type="http://schemas.openxmlformats.org/officeDocument/2006/relationships/customXml" Target="../ink/ink61.xml"/><Relationship Id="rId29" Type="http://schemas.openxmlformats.org/officeDocument/2006/relationships/image" Target="../media/image70.emf"/><Relationship Id="rId11" Type="http://schemas.openxmlformats.org/officeDocument/2006/relationships/image" Target="../media/image61.emf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74.emf"/><Relationship Id="rId40" Type="http://schemas.openxmlformats.org/officeDocument/2006/relationships/customXml" Target="../ink/ink73.xml"/><Relationship Id="rId45" Type="http://schemas.openxmlformats.org/officeDocument/2006/relationships/image" Target="../media/image78.emf"/><Relationship Id="rId53" Type="http://schemas.openxmlformats.org/officeDocument/2006/relationships/image" Target="../media/image82.emf"/><Relationship Id="rId58" Type="http://schemas.openxmlformats.org/officeDocument/2006/relationships/customXml" Target="../ink/ink82.xml"/><Relationship Id="rId5" Type="http://schemas.openxmlformats.org/officeDocument/2006/relationships/image" Target="../media/image58.emf"/><Relationship Id="rId61" Type="http://schemas.openxmlformats.org/officeDocument/2006/relationships/image" Target="../media/image86.emf"/><Relationship Id="rId19" Type="http://schemas.openxmlformats.org/officeDocument/2006/relationships/image" Target="../media/image65.emf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69.emf"/><Relationship Id="rId30" Type="http://schemas.openxmlformats.org/officeDocument/2006/relationships/customXml" Target="../ink/ink68.xml"/><Relationship Id="rId35" Type="http://schemas.openxmlformats.org/officeDocument/2006/relationships/image" Target="../media/image73.emf"/><Relationship Id="rId43" Type="http://schemas.openxmlformats.org/officeDocument/2006/relationships/image" Target="../media/image77.emf"/><Relationship Id="rId48" Type="http://schemas.openxmlformats.org/officeDocument/2006/relationships/customXml" Target="../ink/ink77.xml"/><Relationship Id="rId56" Type="http://schemas.openxmlformats.org/officeDocument/2006/relationships/customXml" Target="../ink/ink81.xml"/><Relationship Id="rId8" Type="http://schemas.openxmlformats.org/officeDocument/2006/relationships/customXml" Target="../ink/ink57.xml"/><Relationship Id="rId51" Type="http://schemas.openxmlformats.org/officeDocument/2006/relationships/image" Target="../media/image81.emf"/><Relationship Id="rId3" Type="http://schemas.openxmlformats.org/officeDocument/2006/relationships/image" Target="../media/image57.emf"/><Relationship Id="rId12" Type="http://schemas.openxmlformats.org/officeDocument/2006/relationships/customXml" Target="../ink/ink59.xml"/><Relationship Id="rId17" Type="http://schemas.openxmlformats.org/officeDocument/2006/relationships/image" Target="../media/image64.emf"/><Relationship Id="rId25" Type="http://schemas.openxmlformats.org/officeDocument/2006/relationships/image" Target="../media/image68.emf"/><Relationship Id="rId33" Type="http://schemas.openxmlformats.org/officeDocument/2006/relationships/image" Target="../media/image72.emf"/><Relationship Id="rId38" Type="http://schemas.openxmlformats.org/officeDocument/2006/relationships/customXml" Target="../ink/ink72.xml"/><Relationship Id="rId46" Type="http://schemas.openxmlformats.org/officeDocument/2006/relationships/customXml" Target="../ink/ink76.xml"/><Relationship Id="rId59" Type="http://schemas.openxmlformats.org/officeDocument/2006/relationships/image" Target="../media/image85.emf"/><Relationship Id="rId20" Type="http://schemas.openxmlformats.org/officeDocument/2006/relationships/customXml" Target="../ink/ink63.xml"/><Relationship Id="rId41" Type="http://schemas.openxmlformats.org/officeDocument/2006/relationships/image" Target="../media/image76.emf"/><Relationship Id="rId54" Type="http://schemas.openxmlformats.org/officeDocument/2006/relationships/customXml" Target="../ink/ink8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6.xml"/><Relationship Id="rId15" Type="http://schemas.openxmlformats.org/officeDocument/2006/relationships/image" Target="../media/image63.emf"/><Relationship Id="rId23" Type="http://schemas.openxmlformats.org/officeDocument/2006/relationships/image" Target="../media/image67.emf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49" Type="http://schemas.openxmlformats.org/officeDocument/2006/relationships/image" Target="../media/image80.emf"/><Relationship Id="rId57" Type="http://schemas.openxmlformats.org/officeDocument/2006/relationships/image" Target="../media/image84.emf"/><Relationship Id="rId10" Type="http://schemas.openxmlformats.org/officeDocument/2006/relationships/customXml" Target="../ink/ink58.xml"/><Relationship Id="rId31" Type="http://schemas.openxmlformats.org/officeDocument/2006/relationships/image" Target="../media/image71.emf"/><Relationship Id="rId44" Type="http://schemas.openxmlformats.org/officeDocument/2006/relationships/customXml" Target="../ink/ink75.xml"/><Relationship Id="rId52" Type="http://schemas.openxmlformats.org/officeDocument/2006/relationships/customXml" Target="../ink/ink79.xml"/><Relationship Id="rId60" Type="http://schemas.openxmlformats.org/officeDocument/2006/relationships/customXml" Target="../ink/ink83.xml"/><Relationship Id="rId4" Type="http://schemas.openxmlformats.org/officeDocument/2006/relationships/customXml" Target="../ink/ink55.xml"/><Relationship Id="rId9" Type="http://schemas.openxmlformats.org/officeDocument/2006/relationships/image" Target="../media/image6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Path Integration 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and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408" y="1494803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Here is the code to compute distance and </a:t>
            </a:r>
            <a:r>
              <a:rPr lang="en-US" sz="2800" dirty="0" smtClean="0"/>
              <a:t>angle between points (x1,y1) and (x2,y2):</a:t>
            </a:r>
            <a:endParaRPr lang="en-US" sz="2800" dirty="0"/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public </a:t>
            </a:r>
            <a:r>
              <a:rPr lang="en-US" sz="1600" dirty="0">
                <a:latin typeface="Consolas" panose="020B0609020204030204" pitchFamily="49" charset="0"/>
              </a:rPr>
              <a:t>static double </a:t>
            </a:r>
            <a:r>
              <a:rPr lang="en-US" sz="1600" dirty="0" err="1">
                <a:latin typeface="Consolas" panose="020B0609020204030204" pitchFamily="49" charset="0"/>
              </a:rPr>
              <a:t>findDistance</a:t>
            </a:r>
            <a:r>
              <a:rPr lang="en-US" sz="1600" dirty="0">
                <a:latin typeface="Consolas" panose="020B0609020204030204" pitchFamily="49" charset="0"/>
              </a:rPr>
              <a:t>(double x1, double y1,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                  double x2, double y2)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return </a:t>
            </a:r>
            <a:r>
              <a:rPr lang="en-US" sz="1600" dirty="0" err="1">
                <a:latin typeface="Consolas" panose="020B0609020204030204" pitchFamily="49" charset="0"/>
              </a:rPr>
              <a:t>Math.sqrt</a:t>
            </a:r>
            <a:r>
              <a:rPr lang="en-US" sz="1600" dirty="0" smtClean="0">
                <a:latin typeface="Consolas" panose="020B0609020204030204" pitchFamily="49" charset="0"/>
              </a:rPr>
              <a:t>( (x2–x1)*(x2–x1) + (y2–y1)*(y2–y1) );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fr-FR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fr-FR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sz="1600" dirty="0" smtClean="0">
                <a:latin typeface="Consolas" panose="020B0609020204030204" pitchFamily="49" charset="0"/>
              </a:rPr>
              <a:t>public </a:t>
            </a:r>
            <a:r>
              <a:rPr lang="fr-FR" sz="1600" dirty="0" err="1" smtClean="0">
                <a:latin typeface="Consolas" panose="020B0609020204030204" pitchFamily="49" charset="0"/>
              </a:rPr>
              <a:t>static</a:t>
            </a:r>
            <a:r>
              <a:rPr lang="fr-FR" sz="1600" dirty="0" smtClean="0">
                <a:latin typeface="Consolas" panose="020B0609020204030204" pitchFamily="49" charset="0"/>
              </a:rPr>
              <a:t> double </a:t>
            </a:r>
            <a:r>
              <a:rPr lang="fr-FR" sz="1600" dirty="0" err="1" smtClean="0">
                <a:latin typeface="Consolas" panose="020B0609020204030204" pitchFamily="49" charset="0"/>
              </a:rPr>
              <a:t>findAngle</a:t>
            </a:r>
            <a:r>
              <a:rPr lang="fr-FR" sz="1600" dirty="0" smtClean="0">
                <a:latin typeface="Consolas" panose="020B0609020204030204" pitchFamily="49" charset="0"/>
              </a:rPr>
              <a:t>(double x1, double y1, </a:t>
            </a:r>
          </a:p>
          <a:p>
            <a:pPr marL="0" indent="0">
              <a:buNone/>
            </a:pPr>
            <a:r>
              <a:rPr lang="fr-FR" sz="1600" dirty="0">
                <a:latin typeface="Consolas" panose="020B0609020204030204" pitchFamily="49" charset="0"/>
              </a:rPr>
              <a:t> </a:t>
            </a:r>
            <a:r>
              <a:rPr lang="fr-FR" sz="1600" dirty="0" smtClean="0">
                <a:latin typeface="Consolas" panose="020B0609020204030204" pitchFamily="49" charset="0"/>
              </a:rPr>
              <a:t>                              double x2, double y2)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return Math.</a:t>
            </a:r>
            <a:r>
              <a:rPr lang="en-US" sz="1600" i="1" dirty="0" smtClean="0">
                <a:latin typeface="Consolas" panose="020B0609020204030204" pitchFamily="49" charset="0"/>
              </a:rPr>
              <a:t>atan2( (</a:t>
            </a:r>
            <a:r>
              <a:rPr lang="en-US" sz="1600" dirty="0" smtClean="0">
                <a:latin typeface="Consolas" panose="020B0609020204030204" pitchFamily="49" charset="0"/>
              </a:rPr>
              <a:t>y2-y1),</a:t>
            </a:r>
            <a:r>
              <a:rPr lang="en-US" sz="1600" i="1" dirty="0" smtClean="0">
                <a:latin typeface="Consolas" panose="020B0609020204030204" pitchFamily="49" charset="0"/>
              </a:rPr>
              <a:t> (</a:t>
            </a:r>
            <a:r>
              <a:rPr lang="en-US" sz="1600" dirty="0" smtClean="0">
                <a:latin typeface="Consolas" panose="020B0609020204030204" pitchFamily="49" charset="0"/>
              </a:rPr>
              <a:t>x2-x1</a:t>
            </a:r>
            <a:r>
              <a:rPr lang="en-US" sz="1600" i="1" dirty="0" smtClean="0">
                <a:latin typeface="Consolas" panose="020B0609020204030204" pitchFamily="49" charset="0"/>
              </a:rPr>
              <a:t>) ) * 180.0 / </a:t>
            </a:r>
            <a:r>
              <a:rPr lang="en-US" sz="1600" i="1" dirty="0" err="1" smtClean="0">
                <a:latin typeface="Consolas" panose="020B0609020204030204" pitchFamily="49" charset="0"/>
              </a:rPr>
              <a:t>Math.PI</a:t>
            </a:r>
            <a:r>
              <a:rPr lang="en-US" sz="1600" i="1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/>
              <a:t>Note the use of Math.atan2, not the regular </a:t>
            </a:r>
            <a:r>
              <a:rPr lang="en-US" sz="2400" dirty="0" err="1"/>
              <a:t>Math.atan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60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Reaping the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We can now add a method “</a:t>
            </a:r>
            <a:r>
              <a:rPr lang="en-US" sz="2800" dirty="0" err="1" smtClean="0"/>
              <a:t>driveTo</a:t>
            </a:r>
            <a:r>
              <a:rPr lang="en-US" sz="2800" dirty="0" smtClean="0"/>
              <a:t>” to drive to a specific spot in our coordinate system:</a:t>
            </a:r>
          </a:p>
          <a:p>
            <a:pPr marL="0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static void </a:t>
            </a:r>
            <a:r>
              <a:rPr lang="en-US" sz="1800" dirty="0" err="1" smtClean="0">
                <a:latin typeface="Consolas" panose="020B0609020204030204" pitchFamily="49" charset="0"/>
              </a:rPr>
              <a:t>driveTo</a:t>
            </a:r>
            <a:r>
              <a:rPr lang="en-US" sz="1800" dirty="0" smtClean="0">
                <a:latin typeface="Consolas" panose="020B0609020204030204" pitchFamily="49" charset="0"/>
              </a:rPr>
              <a:t>(double </a:t>
            </a:r>
            <a:r>
              <a:rPr lang="en-US" sz="1800" dirty="0" err="1" smtClean="0">
                <a:latin typeface="Consolas" panose="020B0609020204030204" pitchFamily="49" charset="0"/>
              </a:rPr>
              <a:t>xNew</a:t>
            </a:r>
            <a:r>
              <a:rPr lang="en-US" sz="1800" dirty="0" smtClean="0">
                <a:latin typeface="Consolas" panose="020B0609020204030204" pitchFamily="49" charset="0"/>
              </a:rPr>
              <a:t>, double </a:t>
            </a:r>
            <a:r>
              <a:rPr lang="en-US" sz="1800" dirty="0" err="1" smtClean="0">
                <a:latin typeface="Consolas" panose="020B0609020204030204" pitchFamily="49" charset="0"/>
              </a:rPr>
              <a:t>yNew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double </a:t>
            </a:r>
            <a:r>
              <a:rPr lang="en-US" sz="1800" dirty="0">
                <a:latin typeface="Consolas" panose="020B0609020204030204" pitchFamily="49" charset="0"/>
              </a:rPr>
              <a:t>angle = </a:t>
            </a:r>
            <a:r>
              <a:rPr lang="en-US" sz="1800" dirty="0" err="1" smtClean="0">
                <a:latin typeface="Consolas" panose="020B0609020204030204" pitchFamily="49" charset="0"/>
              </a:rPr>
              <a:t>findAngle</a:t>
            </a:r>
            <a:r>
              <a:rPr lang="en-US" sz="1800" dirty="0" smtClean="0">
                <a:latin typeface="Consolas" panose="020B0609020204030204" pitchFamily="49" charset="0"/>
              </a:rPr>
              <a:t>(x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smtClean="0">
                <a:latin typeface="Consolas" panose="020B0609020204030204" pitchFamily="49" charset="0"/>
              </a:rPr>
              <a:t>y, </a:t>
            </a:r>
            <a:r>
              <a:rPr lang="en-US" sz="1800" dirty="0" err="1" smtClean="0">
                <a:latin typeface="Consolas" panose="020B0609020204030204" pitchFamily="49" charset="0"/>
              </a:rPr>
              <a:t>xNew</a:t>
            </a:r>
            <a:r>
              <a:rPr lang="en-US" sz="1800" dirty="0" smtClean="0">
                <a:latin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</a:rPr>
              <a:t>yNew</a:t>
            </a:r>
            <a:r>
              <a:rPr lang="en-US" sz="1800" dirty="0" smtClean="0">
                <a:latin typeface="Consolas" panose="020B0609020204030204" pitchFamily="49" charset="0"/>
              </a:rPr>
              <a:t>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double 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err="1" smtClean="0">
                <a:latin typeface="Consolas" panose="020B0609020204030204" pitchFamily="49" charset="0"/>
              </a:rPr>
              <a:t>findDist</a:t>
            </a:r>
            <a:r>
              <a:rPr lang="en-US" sz="1800" dirty="0" smtClean="0">
                <a:latin typeface="Consolas" panose="020B0609020204030204" pitchFamily="49" charset="0"/>
              </a:rPr>
              <a:t>(x, y, </a:t>
            </a:r>
            <a:r>
              <a:rPr lang="en-US" sz="1800" dirty="0" err="1" smtClean="0">
                <a:latin typeface="Consolas" panose="020B0609020204030204" pitchFamily="49" charset="0"/>
              </a:rPr>
              <a:t>xNew</a:t>
            </a:r>
            <a:r>
              <a:rPr lang="en-US" sz="1800" dirty="0" smtClean="0">
                <a:latin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</a:rPr>
              <a:t>yNew</a:t>
            </a:r>
            <a:r>
              <a:rPr lang="en-US" sz="18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// find out which angle to turn based on current heading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and computed angle in which the new point is: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turnAngle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)(angle – heading) % 360;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turn(</a:t>
            </a:r>
            <a:r>
              <a:rPr lang="en-US" sz="1800" dirty="0" err="1" smtClean="0">
                <a:latin typeface="Consolas" panose="020B0609020204030204" pitchFamily="49" charset="0"/>
              </a:rPr>
              <a:t>turnAngle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travel(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1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driveTo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36438"/>
            <a:ext cx="7876880" cy="5092962"/>
          </a:xfrm>
        </p:spPr>
        <p:txBody>
          <a:bodyPr/>
          <a:lstStyle/>
          <a:p>
            <a:r>
              <a:rPr lang="en-US" sz="2800" dirty="0" smtClean="0"/>
              <a:t>We can use </a:t>
            </a:r>
            <a:r>
              <a:rPr lang="en-US" sz="2400" dirty="0" err="1" smtClean="0">
                <a:latin typeface="Consolas" panose="020B0609020204030204" pitchFamily="49" charset="0"/>
              </a:rPr>
              <a:t>driveTo</a:t>
            </a:r>
            <a:r>
              <a:rPr lang="en-US" sz="2800" dirty="0" smtClean="0"/>
              <a:t> to drive to specific points in an imaginary coordinate system, while returning to our starting point simply by calling </a:t>
            </a:r>
            <a:r>
              <a:rPr lang="en-US" sz="2400" dirty="0" err="1" smtClean="0">
                <a:latin typeface="Consolas" panose="020B0609020204030204" pitchFamily="49" charset="0"/>
              </a:rPr>
              <a:t>driveTo</a:t>
            </a:r>
            <a:r>
              <a:rPr lang="en-US" sz="2400" dirty="0" smtClean="0">
                <a:latin typeface="Consolas" panose="020B0609020204030204" pitchFamily="49" charset="0"/>
              </a:rPr>
              <a:t>(0,0)</a:t>
            </a:r>
            <a:endParaRPr lang="en-US" sz="2600" dirty="0" smtClean="0">
              <a:latin typeface="Consolas" panose="020B0609020204030204" pitchFamily="49" charset="0"/>
            </a:endParaRPr>
          </a:p>
          <a:p>
            <a:r>
              <a:rPr lang="en-US" sz="2800" dirty="0" smtClean="0"/>
              <a:t>For example, to drive in a square we’d say (after </a:t>
            </a:r>
            <a:r>
              <a:rPr lang="en-US" sz="2800" i="1" dirty="0" smtClean="0"/>
              <a:t>calibrating the parameters</a:t>
            </a:r>
            <a:r>
              <a:rPr lang="en-US" sz="2800" dirty="0" smtClean="0"/>
              <a:t>, see next slide):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</a:rPr>
              <a:t>ublic static main(String[] </a:t>
            </a:r>
            <a:r>
              <a:rPr lang="en-US" sz="1800" dirty="0" err="1" smtClean="0">
                <a:latin typeface="Consolas" panose="020B0609020204030204" pitchFamily="49" charset="0"/>
              </a:rPr>
              <a:t>args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driveTo</a:t>
            </a:r>
            <a:r>
              <a:rPr lang="en-US" sz="1800" dirty="0" smtClean="0">
                <a:latin typeface="Consolas" panose="020B0609020204030204" pitchFamily="49" charset="0"/>
              </a:rPr>
              <a:t>(100,0);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driveTo</a:t>
            </a:r>
            <a:r>
              <a:rPr lang="en-US" sz="1800" dirty="0" smtClean="0">
                <a:latin typeface="Consolas" panose="020B0609020204030204" pitchFamily="49" charset="0"/>
              </a:rPr>
              <a:t>(100,100);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driveTo</a:t>
            </a:r>
            <a:r>
              <a:rPr lang="en-US" sz="1800" dirty="0" smtClean="0">
                <a:latin typeface="Consolas" panose="020B0609020204030204" pitchFamily="49" charset="0"/>
              </a:rPr>
              <a:t>(0, 100);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driveTo</a:t>
            </a:r>
            <a:r>
              <a:rPr lang="en-US" sz="1800" dirty="0" smtClean="0">
                <a:latin typeface="Consolas" panose="020B0609020204030204" pitchFamily="49" charset="0"/>
              </a:rPr>
              <a:t>(0, 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7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5334000"/>
          </a:xfrm>
        </p:spPr>
        <p:txBody>
          <a:bodyPr/>
          <a:lstStyle/>
          <a:p>
            <a:r>
              <a:rPr lang="en-US" sz="2800" dirty="0" smtClean="0"/>
              <a:t>The calculations depend on your robot making exact turns</a:t>
            </a:r>
          </a:p>
          <a:p>
            <a:pPr lvl="1"/>
            <a:r>
              <a:rPr lang="en-US" sz="2400" dirty="0" smtClean="0"/>
              <a:t>distance does not have to be exact, but </a:t>
            </a:r>
          </a:p>
          <a:p>
            <a:pPr lvl="1"/>
            <a:r>
              <a:rPr lang="en-US" sz="2400" dirty="0" smtClean="0"/>
              <a:t>turns have to be as exact as possible</a:t>
            </a:r>
          </a:p>
          <a:p>
            <a:r>
              <a:rPr lang="en-US" sz="2800" dirty="0" smtClean="0"/>
              <a:t>Calibrate your robot before running it, especially if its environment has changed</a:t>
            </a:r>
          </a:p>
          <a:p>
            <a:pPr lvl="1"/>
            <a:r>
              <a:rPr lang="en-US" sz="2400" dirty="0" smtClean="0"/>
              <a:t>Replace any code in the main method by a call to “turn(360)”  and execute</a:t>
            </a:r>
          </a:p>
          <a:p>
            <a:pPr lvl="1"/>
            <a:r>
              <a:rPr lang="en-US" sz="2400" dirty="0" smtClean="0"/>
              <a:t>Adjust TURN_FACTOR until the robot makes a </a:t>
            </a:r>
            <a:r>
              <a:rPr lang="en-US" sz="2400" i="1" dirty="0" smtClean="0"/>
              <a:t>perfect</a:t>
            </a:r>
            <a:r>
              <a:rPr lang="en-US" sz="2400" dirty="0" smtClean="0"/>
              <a:t> 360 degree turn</a:t>
            </a:r>
          </a:p>
          <a:p>
            <a:pPr lvl="1"/>
            <a:r>
              <a:rPr lang="en-US" sz="2400" dirty="0" smtClean="0"/>
              <a:t>Similarly adjust TRAVEL_FACTOR until a call to “travel(100)” results in a distance of 1 meter traveled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960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913" y="0"/>
            <a:ext cx="7772400" cy="1206500"/>
          </a:xfrm>
        </p:spPr>
        <p:txBody>
          <a:bodyPr/>
          <a:lstStyle/>
          <a:p>
            <a:r>
              <a:rPr lang="en-US" dirty="0" smtClean="0"/>
              <a:t>Random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562600"/>
          </a:xfrm>
        </p:spPr>
        <p:txBody>
          <a:bodyPr/>
          <a:lstStyle/>
          <a:p>
            <a:r>
              <a:rPr lang="en-US" sz="2400" dirty="0" smtClean="0"/>
              <a:t>Make sure you </a:t>
            </a:r>
            <a:r>
              <a:rPr lang="en-US" sz="2400" i="1" dirty="0" smtClean="0"/>
              <a:t>calibrated</a:t>
            </a:r>
            <a:r>
              <a:rPr lang="en-US" sz="2400" dirty="0" smtClean="0"/>
              <a:t> the constants (previous slide).</a:t>
            </a:r>
          </a:p>
          <a:p>
            <a:r>
              <a:rPr lang="en-US" sz="2400" dirty="0" smtClean="0"/>
              <a:t>Create a counting loop for 4 random movements, then return “home”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public </a:t>
            </a:r>
            <a:r>
              <a:rPr lang="en-US" sz="1600" dirty="0">
                <a:latin typeface="Consolas" panose="020B0609020204030204" pitchFamily="49" charset="0"/>
              </a:rPr>
              <a:t>static main(String[] </a:t>
            </a:r>
            <a:r>
              <a:rPr lang="en-US" sz="1600" dirty="0" err="1">
                <a:latin typeface="Consolas" panose="020B0609020204030204" pitchFamily="49" charset="0"/>
              </a:rPr>
              <a:t>args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while (count &lt; 4)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</a:t>
            </a:r>
            <a:r>
              <a:rPr lang="en-US" sz="1600" i="1" dirty="0" smtClean="0">
                <a:latin typeface="Consolas" panose="020B0609020204030204" pitchFamily="49" charset="0"/>
              </a:rPr>
              <a:t>// Creating two random numbers between 20 and 80</a:t>
            </a:r>
          </a:p>
          <a:p>
            <a:pPr marL="0" indent="0">
              <a:buNone/>
            </a:pPr>
            <a:r>
              <a:rPr lang="en-US" sz="1600" i="1" dirty="0">
                <a:latin typeface="Consolas" panose="020B0609020204030204" pitchFamily="49" charset="0"/>
              </a:rPr>
              <a:t> </a:t>
            </a:r>
            <a:r>
              <a:rPr lang="en-US" sz="1600" i="1" dirty="0" smtClean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double x = 60*</a:t>
            </a:r>
            <a:r>
              <a:rPr lang="en-US" sz="1600" dirty="0" err="1" smtClean="0">
                <a:latin typeface="Consolas" panose="020B0609020204030204" pitchFamily="49" charset="0"/>
              </a:rPr>
              <a:t>Math.random</a:t>
            </a:r>
            <a:r>
              <a:rPr lang="en-US" sz="1600" dirty="0" smtClean="0">
                <a:latin typeface="Consolas" panose="020B0609020204030204" pitchFamily="49" charset="0"/>
              </a:rPr>
              <a:t>() + 20;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double y = 60*</a:t>
            </a:r>
            <a:r>
              <a:rPr lang="en-US" sz="1600" dirty="0" err="1" smtClean="0">
                <a:latin typeface="Consolas" panose="020B0609020204030204" pitchFamily="49" charset="0"/>
              </a:rPr>
              <a:t>Math.random</a:t>
            </a:r>
            <a:r>
              <a:rPr lang="en-US" sz="1600" dirty="0" smtClean="0">
                <a:latin typeface="Consolas" panose="020B0609020204030204" pitchFamily="49" charset="0"/>
              </a:rPr>
              <a:t>() + 20;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// Driving to that random location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driveTo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</a:rPr>
              <a:t>x,y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count = count + 1;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i="1" dirty="0" smtClean="0">
                <a:latin typeface="Consolas" panose="020B0609020204030204" pitchFamily="49" charset="0"/>
              </a:rPr>
              <a:t>// Returning “home” to the origin</a:t>
            </a:r>
          </a:p>
          <a:p>
            <a:pPr marL="0" indent="0">
              <a:buNone/>
            </a:pPr>
            <a:r>
              <a:rPr lang="en-US" sz="1600" i="1" dirty="0">
                <a:latin typeface="Consolas" panose="020B0609020204030204" pitchFamily="49" charset="0"/>
              </a:rPr>
              <a:t> </a:t>
            </a:r>
            <a:r>
              <a:rPr lang="en-US" sz="1600" i="1" dirty="0" smtClean="0">
                <a:latin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</a:rPr>
              <a:t>driveTo</a:t>
            </a:r>
            <a:r>
              <a:rPr lang="en-US" sz="1600" dirty="0" smtClean="0">
                <a:latin typeface="Consolas" panose="020B0609020204030204" pitchFamily="49" charset="0"/>
              </a:rPr>
              <a:t>(0</a:t>
            </a:r>
            <a:r>
              <a:rPr lang="en-US" sz="1600" dirty="0">
                <a:latin typeface="Consolas" panose="020B0609020204030204" pitchFamily="49" charset="0"/>
              </a:rPr>
              <a:t>, 0);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77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with Sense of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11300"/>
            <a:ext cx="7772400" cy="53467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Goal: Robot </a:t>
            </a:r>
            <a:r>
              <a:rPr lang="en-US" dirty="0" smtClean="0"/>
              <a:t>should know its location, the location of “home”, and that of “food” found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Superimpose a Cartesian Coordinate system with home at the origin and maintain “(</a:t>
            </a:r>
            <a:r>
              <a:rPr lang="en-US" dirty="0" err="1" smtClean="0"/>
              <a:t>x,y</a:t>
            </a:r>
            <a:r>
              <a:rPr lang="en-US" dirty="0" smtClean="0"/>
              <a:t>) location” and “heading” variables.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at location = (0,0), heading = 0 degree and update both variables at every 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class </a:t>
            </a:r>
            <a:r>
              <a:rPr lang="en-US" sz="1800" dirty="0" err="1" smtClean="0">
                <a:latin typeface="Consolas" panose="020B0609020204030204" pitchFamily="49" charset="0"/>
              </a:rPr>
              <a:t>KnowThyPlace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// </a:t>
            </a:r>
            <a:r>
              <a:rPr lang="en-US" sz="1800" dirty="0">
                <a:latin typeface="Consolas" panose="020B0609020204030204" pitchFamily="49" charset="0"/>
              </a:rPr>
              <a:t>define constants: TURN_FACTOR, TURN_SPEED,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        TRAVEL_FACTOR, </a:t>
            </a:r>
            <a:r>
              <a:rPr lang="en-US" sz="1800" dirty="0" smtClean="0">
                <a:latin typeface="Consolas" panose="020B0609020204030204" pitchFamily="49" charset="0"/>
              </a:rPr>
              <a:t>TRAVEL_SPEED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define 2 fields for left/right motors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// define following methods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public static void turn(double angle)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public static void travel(double 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public static void main(String </a:t>
            </a:r>
            <a:r>
              <a:rPr lang="en-US" sz="1800" dirty="0" err="1" smtClean="0">
                <a:latin typeface="Consolas" panose="020B0609020204030204" pitchFamily="49" charset="0"/>
              </a:rPr>
              <a:t>args</a:t>
            </a:r>
            <a:r>
              <a:rPr lang="en-US" sz="1800" dirty="0" smtClean="0">
                <a:latin typeface="Consolas" panose="020B06090202040302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“brain cells”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public class </a:t>
            </a:r>
            <a:r>
              <a:rPr lang="en-US" sz="1800" dirty="0" err="1">
                <a:latin typeface="Consolas" panose="020B0609020204030204" pitchFamily="49" charset="0"/>
              </a:rPr>
              <a:t>KnowThyPlace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// as before but add three fields 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public static double x = 0.0;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public static double y = 0.0;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public static double heading = 0.0;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// </a:t>
            </a:r>
            <a:r>
              <a:rPr lang="en-US" sz="1800" dirty="0">
                <a:latin typeface="Consolas" panose="020B0609020204030204" pitchFamily="49" charset="0"/>
              </a:rPr>
              <a:t>define following methods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</a:rPr>
              <a:t>static void turn(double angle)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public static void </a:t>
            </a:r>
            <a:r>
              <a:rPr lang="en-US" sz="1800" dirty="0" smtClean="0">
                <a:latin typeface="Consolas" panose="020B0609020204030204" pitchFamily="49" charset="0"/>
              </a:rPr>
              <a:t>travel(double </a:t>
            </a:r>
            <a:r>
              <a:rPr lang="en-US" sz="1800" dirty="0" err="1">
                <a:latin typeface="Consolas" panose="020B0609020204030204" pitchFamily="49" charset="0"/>
              </a:rPr>
              <a:t>dist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public static void main(String </a:t>
            </a:r>
            <a:r>
              <a:rPr lang="en-US" sz="1800" dirty="0" err="1">
                <a:latin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51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new heading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387234" y="2045958"/>
              <a:ext cx="82080" cy="3661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6074" y="2034798"/>
                <a:ext cx="104400" cy="36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1801874" y="4984278"/>
              <a:ext cx="4801320" cy="2016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0714" y="4973118"/>
                <a:ext cx="48236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6466394" y="4844238"/>
              <a:ext cx="479880" cy="3852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63154" y="4833078"/>
                <a:ext cx="49428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Ink 33"/>
              <p14:cNvContentPartPr/>
              <p14:nvPr/>
            </p14:nvContentPartPr>
            <p14:xfrm>
              <a:off x="3966194" y="3901038"/>
              <a:ext cx="43920" cy="11934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954" y="3898878"/>
                <a:ext cx="50040" cy="11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4" name="Ink 43"/>
              <p14:cNvContentPartPr/>
              <p14:nvPr/>
            </p14:nvContentPartPr>
            <p14:xfrm>
              <a:off x="2137754" y="3473358"/>
              <a:ext cx="470160" cy="3996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30194" y="3465078"/>
                <a:ext cx="4806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6" name="Ink 45"/>
              <p14:cNvContentPartPr/>
              <p14:nvPr/>
            </p14:nvContentPartPr>
            <p14:xfrm>
              <a:off x="1796834" y="3362478"/>
              <a:ext cx="149400" cy="51840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85674" y="3351318"/>
                <a:ext cx="163800" cy="54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3" name="Ink 52"/>
              <p14:cNvContentPartPr/>
              <p14:nvPr/>
            </p14:nvContentPartPr>
            <p14:xfrm>
              <a:off x="3903554" y="2480118"/>
              <a:ext cx="923760" cy="96372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92394" y="2468958"/>
                <a:ext cx="946080" cy="9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" name="Ink 55"/>
              <p14:cNvContentPartPr/>
              <p14:nvPr/>
            </p14:nvContentPartPr>
            <p14:xfrm>
              <a:off x="3180674" y="3440958"/>
              <a:ext cx="621360" cy="6372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79235" y="3429798"/>
                <a:ext cx="629275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7" name="Ink 56"/>
              <p14:cNvContentPartPr/>
              <p14:nvPr/>
            </p14:nvContentPartPr>
            <p14:xfrm>
              <a:off x="3865034" y="3461478"/>
              <a:ext cx="1228320" cy="6624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53874" y="3450318"/>
                <a:ext cx="125064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1" name="Ink 60"/>
              <p14:cNvContentPartPr/>
              <p14:nvPr/>
            </p14:nvContentPartPr>
            <p14:xfrm>
              <a:off x="4738754" y="2368518"/>
              <a:ext cx="167760" cy="17820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27594" y="2357358"/>
                <a:ext cx="19008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2" name="Ink 61"/>
              <p14:cNvContentPartPr/>
              <p14:nvPr/>
            </p14:nvContentPartPr>
            <p14:xfrm>
              <a:off x="4346714" y="3007158"/>
              <a:ext cx="137160" cy="47988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39154" y="2999598"/>
                <a:ext cx="155880" cy="49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5" name="Ink 64"/>
              <p14:cNvContentPartPr/>
              <p14:nvPr/>
            </p14:nvContentPartPr>
            <p14:xfrm>
              <a:off x="4604474" y="2973678"/>
              <a:ext cx="259200" cy="21780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93314" y="2962518"/>
                <a:ext cx="28152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7" name="Ink 66"/>
              <p14:cNvContentPartPr/>
              <p14:nvPr/>
            </p14:nvContentPartPr>
            <p14:xfrm>
              <a:off x="10137314" y="5924238"/>
              <a:ext cx="360" cy="36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130834" y="5917758"/>
                <a:ext cx="1332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8" name="Ink 67"/>
              <p14:cNvContentPartPr/>
              <p14:nvPr/>
            </p14:nvContentPartPr>
            <p14:xfrm>
              <a:off x="9998354" y="6165078"/>
              <a:ext cx="360" cy="2628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991874" y="6158598"/>
                <a:ext cx="1332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2" name="Ink 71"/>
              <p14:cNvContentPartPr/>
              <p14:nvPr/>
            </p14:nvContentPartPr>
            <p14:xfrm>
              <a:off x="2874674" y="2209758"/>
              <a:ext cx="1042920" cy="1271160"/>
            </p14:xfrm>
          </p:contentPart>
        </mc:Choice>
        <mc:Fallback xmlns="">
          <p:pic>
            <p:nvPicPr>
              <p:cNvPr id="72" name="Ink 7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63514" y="2198598"/>
                <a:ext cx="1065240" cy="12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3" name="Ink 72"/>
              <p14:cNvContentPartPr/>
              <p14:nvPr/>
            </p14:nvContentPartPr>
            <p14:xfrm>
              <a:off x="3817874" y="3379398"/>
              <a:ext cx="153000" cy="21312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06740" y="3368238"/>
                <a:ext cx="168085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4" name="Ink 73"/>
              <p14:cNvContentPartPr/>
              <p14:nvPr/>
            </p14:nvContentPartPr>
            <p14:xfrm>
              <a:off x="3840554" y="3359598"/>
              <a:ext cx="140400" cy="232560"/>
            </p14:xfrm>
          </p:contentPart>
        </mc:Choice>
        <mc:Fallback xmlns="">
          <p:pic>
            <p:nvPicPr>
              <p:cNvPr id="74" name="Ink 7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30859" y="3348438"/>
                <a:ext cx="161227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5" name="Ink 74"/>
              <p14:cNvContentPartPr/>
              <p14:nvPr/>
            </p14:nvContentPartPr>
            <p14:xfrm>
              <a:off x="3921554" y="3536358"/>
              <a:ext cx="19800" cy="7236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910593" y="3533838"/>
                <a:ext cx="41721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6" name="Ink 75"/>
              <p14:cNvContentPartPr/>
              <p14:nvPr/>
            </p14:nvContentPartPr>
            <p14:xfrm>
              <a:off x="3930194" y="3582438"/>
              <a:ext cx="3240" cy="9288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920474" y="3574878"/>
                <a:ext cx="20412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78" name="Ink 77"/>
              <p14:cNvContentPartPr/>
              <p14:nvPr/>
            </p14:nvContentPartPr>
            <p14:xfrm>
              <a:off x="1882154" y="1754718"/>
              <a:ext cx="225000" cy="53928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71012" y="1748598"/>
                <a:ext cx="241893" cy="55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9" name="Ink 78"/>
              <p14:cNvContentPartPr/>
              <p14:nvPr/>
            </p14:nvContentPartPr>
            <p14:xfrm>
              <a:off x="2302274" y="1931118"/>
              <a:ext cx="150840" cy="12564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91141" y="1919958"/>
                <a:ext cx="173107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0" name="Ink 79"/>
              <p14:cNvContentPartPr/>
              <p14:nvPr/>
            </p14:nvContentPartPr>
            <p14:xfrm>
              <a:off x="4256714" y="2950278"/>
              <a:ext cx="20520" cy="1188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53834" y="2943438"/>
                <a:ext cx="3024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82" name="Ink 81"/>
              <p14:cNvContentPartPr/>
              <p14:nvPr/>
            </p14:nvContentPartPr>
            <p14:xfrm>
              <a:off x="3506474" y="2799078"/>
              <a:ext cx="654840" cy="32940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495314" y="2787918"/>
                <a:ext cx="67716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84" name="Ink 83"/>
              <p14:cNvContentPartPr/>
              <p14:nvPr/>
            </p14:nvContentPartPr>
            <p14:xfrm>
              <a:off x="3843794" y="2301558"/>
              <a:ext cx="237600" cy="35928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32634" y="2290398"/>
                <a:ext cx="25992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91" name="Ink 90"/>
              <p14:cNvContentPartPr/>
              <p14:nvPr/>
            </p14:nvContentPartPr>
            <p14:xfrm>
              <a:off x="2422514" y="5721558"/>
              <a:ext cx="5954400" cy="876600"/>
            </p14:xfrm>
          </p:contentPart>
        </mc:Choice>
        <mc:Fallback xmlns="">
          <p:pic>
            <p:nvPicPr>
              <p:cNvPr id="91" name="Ink 90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411354" y="5713998"/>
                <a:ext cx="5976720" cy="89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1" name="Ink 100"/>
              <p14:cNvContentPartPr/>
              <p14:nvPr/>
            </p14:nvContentPartPr>
            <p14:xfrm>
              <a:off x="3977354" y="5192358"/>
              <a:ext cx="124920" cy="231840"/>
            </p14:xfrm>
          </p:contentPart>
        </mc:Choice>
        <mc:Fallback xmlns="">
          <p:pic>
            <p:nvPicPr>
              <p:cNvPr id="101" name="Ink 100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966914" y="5190558"/>
                <a:ext cx="13752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2" name="Ink 101"/>
              <p14:cNvContentPartPr/>
              <p14:nvPr/>
            </p14:nvContentPartPr>
            <p14:xfrm>
              <a:off x="3989954" y="5243478"/>
              <a:ext cx="84240" cy="155880"/>
            </p14:xfrm>
          </p:contentPart>
        </mc:Choice>
        <mc:Fallback xmlns="">
          <p:pic>
            <p:nvPicPr>
              <p:cNvPr id="102" name="Ink 10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978794" y="5236278"/>
                <a:ext cx="102960" cy="1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7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while Turning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static void turn(double angle)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motorLeft.setSpeed</a:t>
            </a:r>
            <a:r>
              <a:rPr lang="en-US" sz="1800" dirty="0" smtClean="0">
                <a:latin typeface="Consolas" panose="020B0609020204030204" pitchFamily="49" charset="0"/>
              </a:rPr>
              <a:t>(TURN_SPEED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motorRight.setSpeed</a:t>
            </a:r>
            <a:r>
              <a:rPr lang="en-US" sz="1800" dirty="0" smtClean="0">
                <a:latin typeface="Consolas" panose="020B0609020204030204" pitchFamily="49" charset="0"/>
              </a:rPr>
              <a:t>(TURN_SPEED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latin typeface="Consolas" panose="020B0609020204030204" pitchFamily="49" charset="0"/>
              </a:rPr>
              <a:t>double </a:t>
            </a:r>
            <a:r>
              <a:rPr lang="en-US" sz="1800" dirty="0">
                <a:latin typeface="Consolas" panose="020B0609020204030204" pitchFamily="49" charset="0"/>
              </a:rPr>
              <a:t>degrees = TURN_FACTOR * angle;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motorRight.rotate</a:t>
            </a:r>
            <a:r>
              <a:rPr lang="en-US" sz="1800" dirty="0">
                <a:latin typeface="Consolas" panose="020B0609020204030204" pitchFamily="49" charset="0"/>
              </a:rPr>
              <a:t>((</a:t>
            </a:r>
            <a:r>
              <a:rPr 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)degrees, true);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motorLeft.rotate</a:t>
            </a:r>
            <a:r>
              <a:rPr lang="en-US" sz="1800" dirty="0">
                <a:latin typeface="Consolas" panose="020B0609020204030204" pitchFamily="49" charset="0"/>
              </a:rPr>
              <a:t>(-(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)degrees);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 // updating heading of robot</a:t>
            </a:r>
            <a:r>
              <a:rPr lang="en-US" sz="1800" dirty="0"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	</a:t>
            </a:r>
            <a:r>
              <a:rPr lang="en-US" sz="1800" b="1" dirty="0" smtClean="0">
                <a:latin typeface="Consolas" panose="020B0609020204030204" pitchFamily="49" charset="0"/>
              </a:rPr>
              <a:t>heading </a:t>
            </a:r>
            <a:r>
              <a:rPr lang="en-US" sz="1800" b="1" dirty="0">
                <a:latin typeface="Consolas" panose="020B0609020204030204" pitchFamily="49" charset="0"/>
              </a:rPr>
              <a:t>= (heading + angle) % 360; 		</a:t>
            </a:r>
            <a:endParaRPr lang="en-US" sz="18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95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new (</a:t>
            </a:r>
            <a:r>
              <a:rPr lang="en-US" dirty="0" err="1" smtClean="0"/>
              <a:t>x,y</a:t>
            </a:r>
            <a:r>
              <a:rPr lang="en-US" dirty="0" smtClean="0"/>
              <a:t>) location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128474" y="2051718"/>
              <a:ext cx="163440" cy="3873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7314" y="2040558"/>
                <a:ext cx="179640" cy="38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2102474" y="4495398"/>
              <a:ext cx="3972960" cy="70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1314" y="4484238"/>
                <a:ext cx="399348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6" name="Ink 65"/>
              <p14:cNvContentPartPr/>
              <p14:nvPr/>
            </p14:nvContentPartPr>
            <p14:xfrm>
              <a:off x="2689634" y="1913478"/>
              <a:ext cx="637560" cy="3736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78474" y="1902318"/>
                <a:ext cx="65736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1" name="Ink 90"/>
              <p14:cNvContentPartPr/>
              <p14:nvPr/>
            </p14:nvContentPartPr>
            <p14:xfrm>
              <a:off x="9679754" y="3896466"/>
              <a:ext cx="216360" cy="1776492"/>
            </p14:xfrm>
          </p:contentPart>
        </mc:Choice>
        <mc:Fallback xmlns="">
          <p:pic>
            <p:nvPicPr>
              <p:cNvPr id="91" name="Ink 9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73274" y="3889986"/>
                <a:ext cx="229320" cy="1789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4" name="Ink 103"/>
              <p14:cNvContentPartPr/>
              <p14:nvPr/>
            </p14:nvContentPartPr>
            <p14:xfrm>
              <a:off x="11710514" y="4220358"/>
              <a:ext cx="370800" cy="157068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704034" y="4213878"/>
                <a:ext cx="383760" cy="158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3" name="Ink 112"/>
              <p14:cNvContentPartPr/>
              <p14:nvPr/>
            </p14:nvContentPartPr>
            <p14:xfrm>
              <a:off x="4172834" y="2117958"/>
              <a:ext cx="296280" cy="452160"/>
            </p14:xfrm>
          </p:contentPart>
        </mc:Choice>
        <mc:Fallback xmlns="">
          <p:pic>
            <p:nvPicPr>
              <p:cNvPr id="113" name="Ink 1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61674" y="2106798"/>
                <a:ext cx="310320" cy="47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4" name="Ink 113"/>
              <p14:cNvContentPartPr/>
              <p14:nvPr/>
            </p14:nvContentPartPr>
            <p14:xfrm>
              <a:off x="3991754" y="2155866"/>
              <a:ext cx="1471680" cy="1196640"/>
            </p14:xfrm>
          </p:contentPart>
        </mc:Choice>
        <mc:Fallback xmlns="">
          <p:pic>
            <p:nvPicPr>
              <p:cNvPr id="114" name="Ink 11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80594" y="2144706"/>
                <a:ext cx="1491840" cy="12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1" name="Ink 120"/>
              <p14:cNvContentPartPr/>
              <p14:nvPr/>
            </p14:nvContentPartPr>
            <p14:xfrm>
              <a:off x="10065314" y="6960678"/>
              <a:ext cx="195840" cy="159840"/>
            </p14:xfrm>
          </p:contentPart>
        </mc:Choice>
        <mc:Fallback xmlns="">
          <p:pic>
            <p:nvPicPr>
              <p:cNvPr id="121" name="Ink 12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058834" y="6954198"/>
                <a:ext cx="20880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4" name="Ink 123"/>
              <p14:cNvContentPartPr/>
              <p14:nvPr/>
            </p14:nvContentPartPr>
            <p14:xfrm>
              <a:off x="4725074" y="2104638"/>
              <a:ext cx="736560" cy="569520"/>
            </p14:xfrm>
          </p:contentPart>
        </mc:Choice>
        <mc:Fallback xmlns="">
          <p:pic>
            <p:nvPicPr>
              <p:cNvPr id="124" name="Ink 12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713914" y="2103198"/>
                <a:ext cx="74916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25" name="Ink 124"/>
              <p14:cNvContentPartPr/>
              <p14:nvPr/>
            </p14:nvContentPartPr>
            <p14:xfrm>
              <a:off x="3901034" y="3182838"/>
              <a:ext cx="1605960" cy="1653840"/>
            </p14:xfrm>
          </p:contentPart>
        </mc:Choice>
        <mc:Fallback xmlns="">
          <p:pic>
            <p:nvPicPr>
              <p:cNvPr id="125" name="Ink 1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897434" y="3171678"/>
                <a:ext cx="1620720" cy="167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1" name="Ink 130"/>
              <p14:cNvContentPartPr/>
              <p14:nvPr/>
            </p14:nvContentPartPr>
            <p14:xfrm>
              <a:off x="5652074" y="2215986"/>
              <a:ext cx="69480" cy="80640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44874" y="2204826"/>
                <a:ext cx="87840" cy="82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1" name="Ink 140"/>
              <p14:cNvContentPartPr/>
              <p14:nvPr/>
            </p14:nvContentPartPr>
            <p14:xfrm>
              <a:off x="9993314" y="5903358"/>
              <a:ext cx="360" cy="360"/>
            </p14:xfrm>
          </p:contentPart>
        </mc:Choice>
        <mc:Fallback xmlns="">
          <p:pic>
            <p:nvPicPr>
              <p:cNvPr id="141" name="Ink 14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986834" y="5896878"/>
                <a:ext cx="1332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2" name="Ink 141"/>
              <p14:cNvContentPartPr/>
              <p14:nvPr/>
            </p14:nvContentPartPr>
            <p14:xfrm>
              <a:off x="11792954" y="5785638"/>
              <a:ext cx="293400" cy="1107828"/>
            </p14:xfrm>
          </p:contentPart>
        </mc:Choice>
        <mc:Fallback xmlns="">
          <p:pic>
            <p:nvPicPr>
              <p:cNvPr id="142" name="Ink 14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786474" y="5779157"/>
                <a:ext cx="306360" cy="1120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44" name="Ink 143"/>
              <p14:cNvContentPartPr/>
              <p14:nvPr/>
            </p14:nvContentPartPr>
            <p14:xfrm>
              <a:off x="11823914" y="5599986"/>
              <a:ext cx="241920" cy="196092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817434" y="5593510"/>
                <a:ext cx="254880" cy="209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5" name="Ink 144"/>
              <p14:cNvContentPartPr/>
              <p14:nvPr/>
            </p14:nvContentPartPr>
            <p14:xfrm>
              <a:off x="12080954" y="5785638"/>
              <a:ext cx="360" cy="360"/>
            </p14:xfrm>
          </p:contentPart>
        </mc:Choice>
        <mc:Fallback xmlns="">
          <p:pic>
            <p:nvPicPr>
              <p:cNvPr id="145" name="Ink 14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074474" y="5779158"/>
                <a:ext cx="1332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8" name="Ink 147"/>
              <p14:cNvContentPartPr/>
              <p14:nvPr/>
            </p14:nvContentPartPr>
            <p14:xfrm>
              <a:off x="5840714" y="2332986"/>
              <a:ext cx="1306080" cy="417240"/>
            </p14:xfrm>
          </p:contentPart>
        </mc:Choice>
        <mc:Fallback xmlns="">
          <p:pic>
            <p:nvPicPr>
              <p:cNvPr id="148" name="Ink 14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29554" y="2321826"/>
                <a:ext cx="13284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59" name="Ink 158"/>
              <p14:cNvContentPartPr/>
              <p14:nvPr/>
            </p14:nvContentPartPr>
            <p14:xfrm>
              <a:off x="6391874" y="2516586"/>
              <a:ext cx="0" cy="48960"/>
            </p14:xfrm>
          </p:contentPart>
        </mc:Choice>
        <mc:Fallback xmlns="">
          <p:pic>
            <p:nvPicPr>
              <p:cNvPr id="159" name="Ink 15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0" y="0"/>
                <a:ext cx="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65" name="Ink 164"/>
              <p14:cNvContentPartPr/>
              <p14:nvPr/>
            </p14:nvContentPartPr>
            <p14:xfrm>
              <a:off x="4087514" y="3515946"/>
              <a:ext cx="1067400" cy="148680"/>
            </p14:xfrm>
          </p:contentPart>
        </mc:Choice>
        <mc:Fallback xmlns="">
          <p:pic>
            <p:nvPicPr>
              <p:cNvPr id="165" name="Ink 16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076354" y="3512346"/>
                <a:ext cx="108972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66" name="Ink 165"/>
              <p14:cNvContentPartPr/>
              <p14:nvPr/>
            </p14:nvContentPartPr>
            <p14:xfrm>
              <a:off x="3211994" y="3251958"/>
              <a:ext cx="636840" cy="81720"/>
            </p14:xfrm>
          </p:contentPart>
        </mc:Choice>
        <mc:Fallback xmlns="">
          <p:pic>
            <p:nvPicPr>
              <p:cNvPr id="166" name="Ink 16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210554" y="3240798"/>
                <a:ext cx="64476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80" name="Ink 179"/>
              <p14:cNvContentPartPr/>
              <p14:nvPr/>
            </p14:nvContentPartPr>
            <p14:xfrm>
              <a:off x="4846754" y="2820678"/>
              <a:ext cx="153720" cy="204120"/>
            </p14:xfrm>
          </p:contentPart>
        </mc:Choice>
        <mc:Fallback xmlns="">
          <p:pic>
            <p:nvPicPr>
              <p:cNvPr id="180" name="Ink 179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835594" y="2809518"/>
                <a:ext cx="17604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81" name="Ink 180"/>
              <p14:cNvContentPartPr/>
              <p14:nvPr/>
            </p14:nvContentPartPr>
            <p14:xfrm>
              <a:off x="4637234" y="2827878"/>
              <a:ext cx="68760" cy="389160"/>
            </p14:xfrm>
          </p:contentPart>
        </mc:Choice>
        <mc:Fallback xmlns="">
          <p:pic>
            <p:nvPicPr>
              <p:cNvPr id="181" name="Ink 180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626794" y="2817438"/>
                <a:ext cx="9036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82" name="Ink 181"/>
              <p14:cNvContentPartPr/>
              <p14:nvPr/>
            </p14:nvContentPartPr>
            <p14:xfrm>
              <a:off x="2713034" y="3194718"/>
              <a:ext cx="539280" cy="392040"/>
            </p14:xfrm>
          </p:contentPart>
        </mc:Choice>
        <mc:Fallback xmlns="">
          <p:pic>
            <p:nvPicPr>
              <p:cNvPr id="182" name="Ink 18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701874" y="3183558"/>
                <a:ext cx="553320" cy="41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89" name="Ink 188"/>
              <p14:cNvContentPartPr/>
              <p14:nvPr/>
            </p14:nvContentPartPr>
            <p14:xfrm>
              <a:off x="6188834" y="4582518"/>
              <a:ext cx="176400" cy="275148"/>
            </p14:xfrm>
          </p:contentPart>
        </mc:Choice>
        <mc:Fallback xmlns="">
          <p:pic>
            <p:nvPicPr>
              <p:cNvPr id="189" name="Ink 188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77674" y="4578196"/>
                <a:ext cx="192600" cy="283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99" name="Ink 198"/>
              <p14:cNvContentPartPr/>
              <p14:nvPr/>
            </p14:nvContentPartPr>
            <p14:xfrm>
              <a:off x="6018194" y="4374078"/>
              <a:ext cx="72720" cy="330948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007034" y="4362914"/>
                <a:ext cx="95040" cy="348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00" name="Ink 199"/>
              <p14:cNvContentPartPr/>
              <p14:nvPr/>
            </p14:nvContentPartPr>
            <p14:xfrm>
              <a:off x="5351834" y="5249958"/>
              <a:ext cx="2282760" cy="1176228"/>
            </p14:xfrm>
          </p:contentPart>
        </mc:Choice>
        <mc:Fallback xmlns="">
          <p:pic>
            <p:nvPicPr>
              <p:cNvPr id="200" name="Ink 199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340674" y="5238797"/>
                <a:ext cx="2305080" cy="1198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20" name="Ink 219"/>
              <p14:cNvContentPartPr/>
              <p14:nvPr/>
            </p14:nvContentPartPr>
            <p14:xfrm>
              <a:off x="1457354" y="5844066"/>
              <a:ext cx="1559880" cy="487080"/>
            </p14:xfrm>
          </p:contentPart>
        </mc:Choice>
        <mc:Fallback xmlns="">
          <p:pic>
            <p:nvPicPr>
              <p:cNvPr id="220" name="Ink 219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446194" y="5834346"/>
                <a:ext cx="1581840" cy="50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10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while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static void </a:t>
            </a:r>
            <a:r>
              <a:rPr lang="en-US" sz="1800" dirty="0" smtClean="0">
                <a:latin typeface="Consolas" panose="020B0609020204030204" pitchFamily="49" charset="0"/>
              </a:rPr>
              <a:t>travel(double 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motorLeft.setSpeed</a:t>
            </a:r>
            <a:r>
              <a:rPr lang="en-US" sz="1800" dirty="0" smtClean="0">
                <a:latin typeface="Consolas" panose="020B0609020204030204" pitchFamily="49" charset="0"/>
              </a:rPr>
              <a:t>(TRAVEL_SPEED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motorRight.setSpeed</a:t>
            </a:r>
            <a:r>
              <a:rPr lang="en-US" sz="1800" dirty="0" smtClean="0">
                <a:latin typeface="Consolas" panose="020B0609020204030204" pitchFamily="49" charset="0"/>
              </a:rPr>
              <a:t>(TRAVEL_SPEED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latin typeface="Consolas" panose="020B0609020204030204" pitchFamily="49" charset="0"/>
              </a:rPr>
              <a:t>double </a:t>
            </a:r>
            <a:r>
              <a:rPr lang="en-US" sz="1800" dirty="0">
                <a:latin typeface="Consolas" panose="020B0609020204030204" pitchFamily="49" charset="0"/>
              </a:rPr>
              <a:t>degrees = </a:t>
            </a:r>
            <a:r>
              <a:rPr lang="en-US" sz="1800" dirty="0" smtClean="0">
                <a:latin typeface="Consolas" panose="020B0609020204030204" pitchFamily="49" charset="0"/>
              </a:rPr>
              <a:t>TRAVEL_FACTOR </a:t>
            </a:r>
            <a:r>
              <a:rPr lang="en-US" sz="1800" dirty="0">
                <a:latin typeface="Consolas" panose="020B0609020204030204" pitchFamily="49" charset="0"/>
              </a:rPr>
              <a:t>* angle;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motorRight.rotate</a:t>
            </a:r>
            <a:r>
              <a:rPr lang="en-US" sz="1800" dirty="0">
                <a:latin typeface="Consolas" panose="020B0609020204030204" pitchFamily="49" charset="0"/>
              </a:rPr>
              <a:t>((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)degrees);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</a:rPr>
              <a:t>motorLeft.rotate</a:t>
            </a:r>
            <a:r>
              <a:rPr lang="en-US" sz="1800" dirty="0" smtClean="0">
                <a:latin typeface="Consolas" panose="020B0609020204030204" pitchFamily="49" charset="0"/>
              </a:rPr>
              <a:t>((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)degrees);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latin typeface="Consolas" panose="020B0609020204030204" pitchFamily="49" charset="0"/>
              </a:rPr>
              <a:t>// Updating (</a:t>
            </a:r>
            <a:r>
              <a:rPr lang="en-US" sz="1800" dirty="0" err="1" smtClean="0">
                <a:latin typeface="Consolas" panose="020B0609020204030204" pitchFamily="49" charset="0"/>
              </a:rPr>
              <a:t>x,y</a:t>
            </a:r>
            <a:r>
              <a:rPr lang="en-US" sz="1800" dirty="0" smtClean="0">
                <a:latin typeface="Consolas" panose="020B0609020204030204" pitchFamily="49" charset="0"/>
              </a:rPr>
              <a:t>) location of robot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	</a:t>
            </a:r>
            <a:r>
              <a:rPr lang="en-US" sz="1800" b="1" dirty="0" smtClean="0">
                <a:latin typeface="Consolas" panose="020B0609020204030204" pitchFamily="49" charset="0"/>
              </a:rPr>
              <a:t>x = x + </a:t>
            </a:r>
            <a:r>
              <a:rPr lang="en-US" sz="1800" b="1" dirty="0" err="1" smtClean="0">
                <a:latin typeface="Consolas" panose="020B0609020204030204" pitchFamily="49" charset="0"/>
              </a:rPr>
              <a:t>dist</a:t>
            </a:r>
            <a:r>
              <a:rPr lang="en-US" sz="1800" b="1" dirty="0" smtClean="0">
                <a:latin typeface="Consolas" panose="020B0609020204030204" pitchFamily="49" charset="0"/>
              </a:rPr>
              <a:t>*</a:t>
            </a:r>
            <a:r>
              <a:rPr lang="en-US" sz="1800" b="1" dirty="0" err="1" smtClean="0">
                <a:latin typeface="Consolas" panose="020B0609020204030204" pitchFamily="49" charset="0"/>
              </a:rPr>
              <a:t>Math.cos</a:t>
            </a:r>
            <a:r>
              <a:rPr lang="en-US" sz="1800" b="1" dirty="0" smtClean="0">
                <a:latin typeface="Consolas" panose="020B0609020204030204" pitchFamily="49" charset="0"/>
              </a:rPr>
              <a:t>(heading*</a:t>
            </a:r>
            <a:r>
              <a:rPr lang="en-US" sz="1800" b="1" dirty="0" err="1" smtClean="0">
                <a:latin typeface="Consolas" panose="020B0609020204030204" pitchFamily="49" charset="0"/>
              </a:rPr>
              <a:t>Math.PI</a:t>
            </a:r>
            <a:r>
              <a:rPr lang="en-US" sz="1800" b="1" dirty="0" smtClean="0">
                <a:latin typeface="Consolas" panose="020B0609020204030204" pitchFamily="49" charset="0"/>
              </a:rPr>
              <a:t>/180.0</a:t>
            </a:r>
            <a:r>
              <a:rPr lang="en-US" sz="18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	y </a:t>
            </a:r>
            <a:r>
              <a:rPr lang="en-US" sz="1800" b="1" dirty="0" smtClean="0">
                <a:latin typeface="Consolas" panose="020B0609020204030204" pitchFamily="49" charset="0"/>
              </a:rPr>
              <a:t>= y + </a:t>
            </a:r>
            <a:r>
              <a:rPr lang="en-US" sz="1800" b="1" dirty="0" err="1">
                <a:latin typeface="Consolas" panose="020B0609020204030204" pitchFamily="49" charset="0"/>
              </a:rPr>
              <a:t>dist</a:t>
            </a:r>
            <a:r>
              <a:rPr lang="en-US" sz="1800" b="1" dirty="0">
                <a:latin typeface="Consolas" panose="020B0609020204030204" pitchFamily="49" charset="0"/>
              </a:rPr>
              <a:t>*</a:t>
            </a:r>
            <a:r>
              <a:rPr lang="en-US" sz="1800" b="1" dirty="0" err="1">
                <a:latin typeface="Consolas" panose="020B0609020204030204" pitchFamily="49" charset="0"/>
              </a:rPr>
              <a:t>Math.sin</a:t>
            </a:r>
            <a:r>
              <a:rPr lang="en-US" sz="1800" b="1" dirty="0">
                <a:latin typeface="Consolas" panose="020B0609020204030204" pitchFamily="49" charset="0"/>
              </a:rPr>
              <a:t>(heading*</a:t>
            </a:r>
            <a:r>
              <a:rPr lang="en-US" sz="1800" b="1" dirty="0" err="1">
                <a:latin typeface="Consolas" panose="020B0609020204030204" pitchFamily="49" charset="0"/>
              </a:rPr>
              <a:t>Math.PI</a:t>
            </a:r>
            <a:r>
              <a:rPr lang="en-US" sz="1800" b="1" dirty="0">
                <a:latin typeface="Consolas" panose="020B0609020204030204" pitchFamily="49" charset="0"/>
              </a:rPr>
              <a:t>/180.0</a:t>
            </a:r>
            <a:r>
              <a:rPr lang="en-US" sz="1800" b="1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33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and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254" y="1385612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We need to compute the distance between two points (</a:t>
            </a:r>
            <a:r>
              <a:rPr lang="en-US" sz="2800" dirty="0" err="1" smtClean="0"/>
              <a:t>x,y</a:t>
            </a:r>
            <a:r>
              <a:rPr lang="en-US" sz="2800" dirty="0" smtClean="0"/>
              <a:t>) and (</a:t>
            </a:r>
            <a:r>
              <a:rPr lang="en-US" sz="2800" dirty="0" err="1" smtClean="0"/>
              <a:t>xNew,yNew</a:t>
            </a:r>
            <a:r>
              <a:rPr lang="en-US" sz="2800" dirty="0" smtClean="0"/>
              <a:t>) and the angle between them:</a:t>
            </a:r>
          </a:p>
          <a:p>
            <a:pPr marL="0" indent="0">
              <a:buNone/>
            </a:pPr>
            <a:endParaRPr lang="en-US" sz="2000" dirty="0" smtClean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16474" y="2331798"/>
              <a:ext cx="141480" cy="3416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5314" y="2320638"/>
                <a:ext cx="163800" cy="343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475434" y="2261238"/>
              <a:ext cx="327600" cy="1627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64274" y="2250103"/>
                <a:ext cx="341640" cy="177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886834" y="4946478"/>
              <a:ext cx="4678560" cy="2120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5674" y="4935318"/>
                <a:ext cx="47008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2158634" y="2762492"/>
              <a:ext cx="285120" cy="132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49274" y="2760332"/>
                <a:ext cx="30564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3316034" y="4158572"/>
              <a:ext cx="66600" cy="9118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09554" y="4156412"/>
                <a:ext cx="77040" cy="91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3229274" y="5184932"/>
              <a:ext cx="140760" cy="180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21714" y="5182772"/>
                <a:ext cx="15660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3239714" y="5247572"/>
              <a:ext cx="99000" cy="1389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28554" y="5238932"/>
                <a:ext cx="11484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5686634" y="3978212"/>
              <a:ext cx="60120" cy="1089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76554" y="3974972"/>
                <a:ext cx="74880" cy="10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2528354" y="2789132"/>
              <a:ext cx="745920" cy="90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26914" y="2787692"/>
                <a:ext cx="75060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" name="Ink 12"/>
              <p14:cNvContentPartPr/>
              <p14:nvPr/>
            </p14:nvContentPartPr>
            <p14:xfrm>
              <a:off x="3362834" y="3738092"/>
              <a:ext cx="133200" cy="2998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51674" y="3726932"/>
                <a:ext cx="155520" cy="3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/>
              <p14:cNvContentPartPr/>
              <p14:nvPr/>
            </p14:nvContentPartPr>
            <p14:xfrm>
              <a:off x="6518594" y="4866332"/>
              <a:ext cx="126360" cy="317746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07434" y="4855177"/>
                <a:ext cx="148680" cy="3400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" name="Ink 14"/>
              <p14:cNvContentPartPr/>
              <p14:nvPr/>
            </p14:nvContentPartPr>
            <p14:xfrm>
              <a:off x="4123874" y="3977466"/>
              <a:ext cx="467280" cy="3013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12714" y="3966306"/>
                <a:ext cx="48960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Ink 15"/>
              <p14:cNvContentPartPr/>
              <p14:nvPr/>
            </p14:nvContentPartPr>
            <p14:xfrm>
              <a:off x="3260234" y="2965172"/>
              <a:ext cx="2472480" cy="926254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54834" y="2954012"/>
                <a:ext cx="2489040" cy="948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" name="Ink 16"/>
              <p14:cNvContentPartPr/>
              <p14:nvPr/>
            </p14:nvContentPartPr>
            <p14:xfrm>
              <a:off x="3535634" y="3809012"/>
              <a:ext cx="1095840" cy="62254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29154" y="3799296"/>
                <a:ext cx="1107360" cy="81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8" name="Ink 17"/>
              <p14:cNvContentPartPr/>
              <p14:nvPr/>
            </p14:nvContentPartPr>
            <p14:xfrm>
              <a:off x="5213954" y="2844932"/>
              <a:ext cx="1226160" cy="8053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12514" y="2834492"/>
                <a:ext cx="1238760" cy="81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9" name="Ink 18"/>
              <p14:cNvContentPartPr/>
              <p14:nvPr/>
            </p14:nvContentPartPr>
            <p14:xfrm>
              <a:off x="2169434" y="3677252"/>
              <a:ext cx="253440" cy="376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158274" y="3666092"/>
                <a:ext cx="267480" cy="39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" name="Ink 19"/>
              <p14:cNvContentPartPr/>
              <p14:nvPr/>
            </p14:nvContentPartPr>
            <p14:xfrm>
              <a:off x="4222514" y="2703812"/>
              <a:ext cx="265320" cy="5828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211354" y="2692652"/>
                <a:ext cx="28440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" name="Ink 20"/>
              <p14:cNvContentPartPr/>
              <p14:nvPr/>
            </p14:nvContentPartPr>
            <p14:xfrm>
              <a:off x="2546354" y="3762212"/>
              <a:ext cx="168480" cy="277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544914" y="3751412"/>
                <a:ext cx="17208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2" name="Ink 21"/>
              <p14:cNvContentPartPr/>
              <p14:nvPr/>
            </p14:nvContentPartPr>
            <p14:xfrm>
              <a:off x="3070154" y="3749612"/>
              <a:ext cx="315720" cy="637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68714" y="3741692"/>
                <a:ext cx="32400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3" name="Ink 22"/>
              <p14:cNvContentPartPr/>
              <p14:nvPr/>
            </p14:nvContentPartPr>
            <p14:xfrm>
              <a:off x="2833634" y="3780932"/>
              <a:ext cx="118080" cy="392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32194" y="3779492"/>
                <a:ext cx="12348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" name="Ink 23"/>
              <p14:cNvContentPartPr/>
              <p14:nvPr/>
            </p14:nvContentPartPr>
            <p14:xfrm>
              <a:off x="1675154" y="6216692"/>
              <a:ext cx="374760" cy="4561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663994" y="6205532"/>
                <a:ext cx="39024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5" name="Ink 24"/>
              <p14:cNvContentPartPr/>
              <p14:nvPr/>
            </p14:nvContentPartPr>
            <p14:xfrm>
              <a:off x="1951634" y="2728292"/>
              <a:ext cx="132120" cy="3758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940474" y="2717132"/>
                <a:ext cx="14724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6" name="Ink 25"/>
              <p14:cNvContentPartPr/>
              <p14:nvPr/>
            </p14:nvContentPartPr>
            <p14:xfrm>
              <a:off x="2291114" y="6091412"/>
              <a:ext cx="282600" cy="65628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279954" y="6080252"/>
                <a:ext cx="304920" cy="67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7" name="Ink 26"/>
              <p14:cNvContentPartPr/>
              <p14:nvPr/>
            </p14:nvContentPartPr>
            <p14:xfrm>
              <a:off x="2479394" y="6212732"/>
              <a:ext cx="1459800" cy="5565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468234" y="6201565"/>
                <a:ext cx="1473840" cy="578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8" name="Ink 27"/>
              <p14:cNvContentPartPr/>
              <p14:nvPr/>
            </p14:nvContentPartPr>
            <p14:xfrm>
              <a:off x="4825514" y="3495092"/>
              <a:ext cx="201960" cy="1738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814354" y="3487532"/>
                <a:ext cx="21636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9" name="Ink 28"/>
              <p14:cNvContentPartPr/>
              <p14:nvPr/>
            </p14:nvContentPartPr>
            <p14:xfrm>
              <a:off x="2556074" y="5948852"/>
              <a:ext cx="1681920" cy="44028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544914" y="5937692"/>
                <a:ext cx="1704240" cy="4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0" name="Ink 29"/>
              <p14:cNvContentPartPr/>
              <p14:nvPr/>
            </p14:nvContentPartPr>
            <p14:xfrm>
              <a:off x="5493674" y="5208332"/>
              <a:ext cx="706680" cy="3618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482514" y="5197172"/>
                <a:ext cx="729000" cy="3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1" name="Ink 30"/>
              <p14:cNvContentPartPr/>
              <p14:nvPr/>
            </p14:nvContentPartPr>
            <p14:xfrm>
              <a:off x="7119434" y="5828252"/>
              <a:ext cx="536040" cy="4906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108274" y="5817092"/>
                <a:ext cx="558360" cy="5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2" name="Ink 31"/>
              <p14:cNvContentPartPr/>
              <p14:nvPr/>
            </p14:nvContentPartPr>
            <p14:xfrm>
              <a:off x="4954754" y="5953172"/>
              <a:ext cx="2648520" cy="87084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943594" y="5942012"/>
                <a:ext cx="2670840" cy="88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3" name="Ink 32"/>
              <p14:cNvContentPartPr/>
              <p14:nvPr/>
            </p14:nvContentPartPr>
            <p14:xfrm>
              <a:off x="7844114" y="5846252"/>
              <a:ext cx="166320" cy="1079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840514" y="5835092"/>
                <a:ext cx="181080" cy="11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5131649"/>
      </p:ext>
    </p:extLst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8896</TotalTime>
  <Words>726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Symbol</vt:lpstr>
      <vt:lpstr>Times New Roman</vt:lpstr>
      <vt:lpstr>Lock And Key</vt:lpstr>
      <vt:lpstr>Introduction to Robots and the Mind  - Path Integration -</vt:lpstr>
      <vt:lpstr>Robot with Sense of Location</vt:lpstr>
      <vt:lpstr>Base Program</vt:lpstr>
      <vt:lpstr>Adding “brain cells”</vt:lpstr>
      <vt:lpstr>Figuring new heading</vt:lpstr>
      <vt:lpstr>Keeping Track while Turning</vt:lpstr>
      <vt:lpstr>Figuring new (x,y) location</vt:lpstr>
      <vt:lpstr>Keeping Track while Driving</vt:lpstr>
      <vt:lpstr>Distance and Angle</vt:lpstr>
      <vt:lpstr>Distance and Angle</vt:lpstr>
      <vt:lpstr>Reaping the Benefits</vt:lpstr>
      <vt:lpstr>Using the driveTo method</vt:lpstr>
      <vt:lpstr>Calibration</vt:lpstr>
      <vt:lpstr>Random Movements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663</cp:revision>
  <dcterms:created xsi:type="dcterms:W3CDTF">1999-07-19T15:46:41Z</dcterms:created>
  <dcterms:modified xsi:type="dcterms:W3CDTF">2016-02-27T16:30:33Z</dcterms:modified>
</cp:coreProperties>
</file>