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2" r:id="rId3"/>
    <p:sldId id="281" r:id="rId4"/>
    <p:sldId id="289" r:id="rId5"/>
    <p:sldId id="290" r:id="rId6"/>
    <p:sldId id="264" r:id="rId7"/>
    <p:sldId id="299" r:id="rId8"/>
    <p:sldId id="284" r:id="rId9"/>
    <p:sldId id="285" r:id="rId10"/>
    <p:sldId id="292" r:id="rId11"/>
    <p:sldId id="300" r:id="rId12"/>
    <p:sldId id="293" r:id="rId13"/>
    <p:sldId id="294" r:id="rId14"/>
    <p:sldId id="295" r:id="rId15"/>
    <p:sldId id="296" r:id="rId16"/>
    <p:sldId id="297" r:id="rId17"/>
    <p:sldId id="30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66" d="100"/>
          <a:sy n="66" d="100"/>
        </p:scale>
        <p:origin x="5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1.21851" units="1/cm"/>
          <inkml:channelProperty channel="Y" name="resolution" value="2093.73804" units="1/cm"/>
          <inkml:channelProperty channel="F" name="resolution" value="6.53591E-7" units="1/dev"/>
          <inkml:channelProperty channel="T" name="resolution" value="1" units="1/dev"/>
        </inkml:channelProperties>
      </inkml:inkSource>
      <inkml:timestamp xml:id="ts0" timeString="2015-12-02T19:35:36.963"/>
    </inkml:context>
    <inkml:brush xml:id="br0">
      <inkml:brushProperty name="width" value="0.05292" units="cm"/>
      <inkml:brushProperty name="height" value="0.05292" units="cm"/>
      <inkml:brushProperty name="color" value="#7030A0"/>
    </inkml:brush>
  </inkml:definitions>
  <inkml:trace contextRef="#ctx0" brushRef="#br0">29418 16820 520 0,'-2'-25'163'0,"-3"1"4"16,-2-10-28-16,1 3-105 16,-2-4-34-16,2 1 0 15,-2-2 0-15,0 7 0 16,-7 3 0-16,-2 7 0 16,-6 8 0-16,-8 11 0 15,-5 15 0-15,-9 7 0 16,-8 12 0-16,-4 14 0 15,-11 7 0-15,-2 11 0 16,-6 10 0-16,2 10 0 0,-2 4 0 16,4 7 0-1,5 2 0-15,18 2 0 16,8 6 0-16,14-3 0 16,14-2 0-16,17-8 0 0,16-2 0 15,17-9 0-15,16-10 0 16,11-2 0-16,13-18 0 15,9-4 0-15,13-11 0 16,8-8 0-16,6-22 0 16,7-8 0-16,2-22 0 15,0-14 0-15,-4-16 0 16,-3-16 0-16,-10-14 0 16,-11-6 0-16,-11-12 0 15,-17-7 0-15,-16-3 0 16,-15-8 0-16,-13 1 0 15,-18 2 0-15,-14-5 0 16,-15 2 0-16,-16 3 0 0,-11 12 0 16,-10 9 0-16,-13 13 0 15,-9 9 0-15,-7 10 0 16,-3 16 0-16,-2 8 0 16,1 13 0-16,-1 14 0 15,3 11 0-15,1 0 0 16,8 19 0-16,0 0 0 15,16 11 0-15,0 4 0 16,11 7-212-16,1-2-31 16,8 6 2-16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1.21851" units="1/cm"/>
          <inkml:channelProperty channel="Y" name="resolution" value="2093.73804" units="1/cm"/>
          <inkml:channelProperty channel="F" name="resolution" value="6.53591E-7" units="1/dev"/>
          <inkml:channelProperty channel="T" name="resolution" value="1" units="1/dev"/>
        </inkml:channelProperties>
      </inkml:inkSource>
      <inkml:timestamp xml:id="ts0" timeString="2015-12-02T19:50:10.772"/>
    </inkml:context>
    <inkml:brush xml:id="br0">
      <inkml:brushProperty name="width" value="0.05292" units="cm"/>
      <inkml:brushProperty name="height" value="0.05292" units="cm"/>
      <inkml:brushProperty name="color" value="#7030A0"/>
    </inkml:brush>
  </inkml:definitions>
  <inkml:trace contextRef="#ctx0" brushRef="#br0">4483 8994 519 0,'0'-15'165'0,"0"2"1"15,-7 1-75-15,7 12-15 16,-6-11-70-16,6 11-6 16,0 0 0-16,-12 6 0 0,12-6 0 15,-14 25 0-15,7-6 0 16,1 9 0-1,-1 6 0-15,-1 7 0 16,1 2 0-16,1 8 0 0,-1 1 0 16,1 8 0-16,0-2 0 15,3 3 0-15,-2 0 0 16,0-4 0-16,3 2 0 16,2-4 0-16,-5-4 0 15,5-8 0-15,0-6 0 16,-2-8 0-16,2-2 0 15,0-6 0-15,5-7 0 16,-5-14 0-16,4 14 0 16,-4-14 0-16,0 0 0 15,12-9 0-15,-12 9-93 16,14-13-100-16,-14 13 6 16,12-21 7-16,-5 9 12 0,-1-3 18 15</inkml:trace>
  <inkml:trace contextRef="#ctx0" brushRef="#br0" timeOffset="426.942">4465 9119 483 0,'-6'-36'154'0,"6"8"-1"16,-3-4-58-16,3 12-15 0,0-4-22 16,0 10-58-16,0-2 0 15,0 16 0-15,0-14 0 16,0 14 0-16,0 0 0 16,12 25 0-16,-5-4 0 15,2 11 0-15,1 1 0 16,3 11 0-16,-1 1 0 15,1 6 0-15,0-1 0 16,1-3 0-16,-2 1 0 16,2-1 0-16,-6-6 0 15,4-2 0-15,-4-7 0 16,-1-2 0-16,4-6 0 16,-4-3 0-16,1-7 0 0,-8-14 0 15,18 14 0-15,-18-14 0 16,20-15-145-16,-12 2-49 15,3-2 5-15,-1-7 5 16,-2 3 15-16</inkml:trace>
  <inkml:trace contextRef="#ctx0" brushRef="#br0" timeOffset="1134.3181">4835 8974 431 0,'0'-20'142'0,"-2"6"-10"16,2 14-47-16,-10-13-8 15,10 13-6-15,-11 10-6 16,6 4-45-16,-3 2-20 16,2 10 0-16,-6 2 0 15,6 7 0-15,-2-1 0 16,2 8 0-16,-1-2 0 15,7 1 0-15,-6-2 0 16,6 2 0-16,-2-3 0 16,2-1 0-16,0-6 0 15,0-1 0-15,0-9 0 16,6 3 0-16,-4-9 0 0,4-3 0 16,-6-12 0-16,10 13 0 15,0-7 0 1,-10-6 0-16,20-5 0 15,-16-6-126-15,7 6-64 0,0-7 5 16,-2 0 14-16,0 1 13 16,1-3 37-16,-2 1 69 15,-2 0 65-15,1 2 57 16,0 1 61-16,-7 10 13 16,10-20 8-16,-10 20 7 15,11-11-13-15,3 11-45 16,-2 0-28-16,8 8-59 15,-3-8-14-15,5 5 0 16,-1 0 0-16,-1-2 0 16,-4 0 0-16,-4-3 0 15,-12 0 0-15,13 7 0 16,-13-7 0-16,0 0 0 0,-15 11-3 16,15-11 6-16,-19 10-3 15,19-10 0-15,-18 11 0 16,18-11 0-16,0 0 0 15,0 13 0-15,0-13 0 16,18 2 0-16,-9-2 0 16,3 0 0-16,2-2 0 15,-2-2 0-15,1 4 0 16,-13 0 0-16,21-9-74 16,-21 9-116-16,17-5 3 15,-17 5-1-15,16-5 14 16</inkml:trace>
  <inkml:trace contextRef="#ctx0" brushRef="#br0" timeOffset="1854.9255">5875 8432 489 0,'5'-44'156'0,"-5"0"4"16,0 4-28-16,-4 0-79 15,0 3-20-15,-7 3-33 16,3 7 0-16,-5 4 0 16,-1 8 0-16,-2 6 0 15,-2 9 0-15,-3 5 0 16,-1 11 0-16,-5 4 0 16,-1 12 0-16,-2 4 0 15,-1 13 0-15,-3 3 0 16,1 13 0-16,-1 2 0 15,1 10 0-15,-2 4 0 0,2 8 0 16,-1 4 0-16,3 6 0 16,1-3 0-16,3 4 0 15,5-4 0-15,7 4 0 16,3-1 0-16,12-2 0 16,0 2 0-16,9-4 0 15,2-2 0-15,5 4 0 16,2-4 0-16,0-4 0 15,3-5 0-15,1-4 0 16,0-3 0-16,7 0 0 16,0-4 0-16,5-4 0 15,1-3 0-15,3-2 0 0,-1-1 0 16,0-5 0-16,-3-3 0 16,-3-4 0-1,-2-6 0-15,-7-4 0 16,1-4 0-16,-7-9 0 15,-3-3 0-15,-4-9 0 0,1-5 0 16,-10-11 0-16,14 0 0 16,-14-11 0-16,0 11 0 15,8-27-155-15,-8 14-62 16,0-5 8-16,-5 0 5 16</inkml:trace>
  <inkml:trace contextRef="#ctx0" brushRef="#br0" timeOffset="3034.6445">10385 8015 523 0,'-5'-30'175'0,"-4"-1"0"15,9 13-44-15,-7-3-112 16,7 21-19-16,7-13 0 15,4 18 0-15,3 2 0 16,4 12 0-16,4 6 0 16,6 8 0-16,1 12 0 15,5 10 0-15,-1 4 0 0,-1 13 0 16,-4 6 0-16,0 8 0 16,-3 9 0-16,-3 6 0 15,-2 0 0-15,-3 10 0 16,-9 5 0-16,-1 2 0 15,-7 3 0-15,0-1 0 16,-9 2 0-16,-4 0 0 16,-4-1 0-16,1-2 0 15,0-7 0-15,-1-5 0 16,5-7 0-16,3-5 0 16,3-6 0-16,1-8 0 15,3-7 0-15,2-7 0 0,-6-5 0 16,-1-6 0-16,0-6 0 15,-2-7 0-15,-2-7 0 16,-1-8 0 0,0-6 0-16,2-8 0 0,-3-3 0 15,2-7 0-15,11-4 0 16,-21-3 0-16,21 3 0 16,-22-22 0-16,16 11 0 15,-8-11-93-15,1 0-130 16,-2-9 5-16,-2-2 5 15,2-2 7-15</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1.21851" units="1/cm"/>
          <inkml:channelProperty channel="Y" name="resolution" value="2093.73804" units="1/cm"/>
          <inkml:channelProperty channel="F" name="resolution" value="6.53591E-7" units="1/dev"/>
          <inkml:channelProperty channel="T" name="resolution" value="1" units="1/dev"/>
        </inkml:channelProperties>
      </inkml:inkSource>
      <inkml:timestamp xml:id="ts0" timeString="2015-12-02T19:53:37.734"/>
    </inkml:context>
    <inkml:brush xml:id="br0">
      <inkml:brushProperty name="width" value="0.05292" units="cm"/>
      <inkml:brushProperty name="height" value="0.05292" units="cm"/>
      <inkml:brushProperty name="color" value="#7030A0"/>
    </inkml:brush>
  </inkml:definitions>
  <inkml:trace contextRef="#ctx0" brushRef="#br0">23469 7763 200 0,'7'-13'77'0,"-7"-2"-4"16,0 0-5-16,-4 0-2 15,-2 2 0-15,0-1-4 16,-6 1-4-16,0 1-3 16,-4 1-2-16,-1 6-3 15,-5 5-4-15,2 0-7 0,-6 12-9 16,2 4-5-16,-4 5-5 16,2 7-2-16,-1 2-5 15,5 8-9 1,1 2-4-16,5 6 0 0,4 0 0 15,6 7 0-15,3 4 0 16,3 1 0-16,9 5 0 16,3-2 0-16,3-3 0 15,2-4 0-15,3-6 0 16,1-10 0-16,1-16 0 16,2-14 0-16,0-16 0 15,2-13 0-15,0-17 0 16,-3-13 0-16,4-12 0 0,-2-5 0 15,-3-9 0-15,1 2 0 16,-8 4 0 0,-3-1 0-16,-7 11 0 15,-5 7 0-15,-10 10 0 0,-3 7 0 16,-8 11 0-16,-5 11 0 16,-3 8 0-16,-4 7 0 15,-2 12 0-15,-2 3 0 16,1 6 0-16,-1 3 0 15,4 7 0-15,1-7-35 16,6 5-71-16,2-4-50 16,8-2-8-16,7 0 3 15,5-4 7-15,4 1 11 16</inkml:trace>
  <inkml:trace contextRef="#ctx0" brushRef="#br0" timeOffset="487.4207">24533 7658 519 0,'18'14'150'0,"-10"0"1"16,1 4-102-16,3 11 3 16,-2 5-1-16,4 7-7 15,-4 2-37-15,4 6-7 16,-6 0 0-16,2-6 0 0,0 2 0 15,-5-10-41-15,6 0-102 16,-3-10-19-16,1-4-5 16,2-5 3-16,1-9-3 15</inkml:trace>
  <inkml:trace contextRef="#ctx0" brushRef="#br0" timeOffset="1060.8107">25483 7457 522 0,'21'-8'155'16,"-1"1"9"-16,-3 1-105 15,4 6-7-15,-4 0-3 16,5 9-27-16,-5 0-22 16,2 3 0-16,-3 2 0 15,1 3 0-15,-4 5 0 16,-1 5 0-16,-2 2 0 16,-2 9 0-16,-1 3 0 15,-1 9 0-15,1 3 0 16,0 4 0-16,3-1 0 15,4-1 0-15,-2-5 0 16,4-1 0-16,3-10 0 16,2-7 0-16,2-7 0 0,0-10 0 15,0-5 0 1,-2-10 0-16,7-5 0 16,-7-9 0-16,6-1-180 15,-3 0-9-15,4 0 8 0,1 1 1 16,0-1 13-16</inkml:trace>
  <inkml:trace contextRef="#ctx0" brushRef="#br0" timeOffset="1632.0453">26660 7483 399 0,'0'-13'138'15,"0"-3"9"-15,0 0-75 16,9 3-3-16,-1-4-6 15,9 7-11-15,-3-6-7 16,8 8-9-16,1-5-34 16,1 5-2-16,3-3 0 15,3 5 0-15,-2-3 0 16,-1 3 0-16,-1 0 0 16,-5 6 0-16,-5 5 0 15,-1 3 0-15,-5 4 0 0,-2 6 0 16,-3 3 0-1,2 4 0-15,-2 3 0 0,0 5 0 16,4-2 0-16,-1 2 0 16,2 1 0-16,2 1 0 15,3-1 0-15,0 0 0 16,2 3 0-16,1-1 0 16,-2 2 0-16,0 0 0 15,-2 0 0-15,-5 1 0 16,-4-4 0-16,-5-3 0 15,0-1 0-15,-4-8 0 16,1 1 0-16,-9-11-92 16,1-2-85-16,11-11-2 0,-15 7 2 15,15-7 1-15,-13-16 11 16</inkml:trace>
  <inkml:trace contextRef="#ctx0" brushRef="#br0" timeOffset="2007.4487">28142 7340 295 0,'-14'25'154'0,"-2"2"7"15,-3 1-37-15,3 9-2 16,-1-4-8-16,11 8-61 16,-4-8-53-16,14 5 0 15,1-7 0-15,8 0 0 16,5-7 0-16,5-6 0 15,-1-3 0-15,4-8 0 16,1-4 0-16,-9-13 0 0,4-1-140 16,-6-7-50-1,-3-7-2-15,-6-2 3 0,0 1 6 16</inkml:trace>
  <inkml:trace contextRef="#ctx0" brushRef="#br0" timeOffset="2182.2826">28212 7548 544 0,'-7'26'170'16,"-1"8"-5"-16,-5 5-79 16,6 7-28-16,-5 1-58 15,2-2 0-15,0 2 0 16,-3-11 0-16,8-2-77 16,-6-8-76-16,5-3-13 0,-1-9-1 15,1 0 3-15,6-3 3 16</inkml:trace>
  <inkml:trace contextRef="#ctx0" brushRef="#br0" timeOffset="2496.1091">28639 7489 374 0,'7'-13'146'0,"-7"1"5"0,0 12-78 15,0 0 0 1,0 0-15-16,-11 21-26 16,5-3-4-16,4 8-18 0,-4 4 2 15,6 6-10-15,-7 5 6 16,3-1-10-16,0 0-7 15,-3-6-23-15,2-1-43 16,-2-8-55-16,-1-9-20 16,8-16-1-16,-20 10-1 15,20-10 8-15</inkml:trace>
  <inkml:trace contextRef="#ctx0" brushRef="#br0" timeOffset="2660.723">28543 7588 370 0,'17'-27'142'15,"5"6"-7"-15,2 5-11 16,9 9-13-16,-2-1-27 0,9 1-27 16,5-5-57-16,2-2 0 15,7-2-72-15,-4-2-88 16,1-6-10-16,-4 3-5 16,-6-5-1-16,-5 3 1 15</inkml:trace>
  <inkml:trace contextRef="#ctx0" brushRef="#br0" timeOffset="5126.9443">23173 7327 106 0,'0'0'65'0,"0"0"-2"16,0 0-3-16,0 0 4 16,0 0 8-16,0 0 2 15,13 0 3-15,-13 0-3 16,0 0-5-16,0 0-8 16,13-12-8-16,-13 12-11 15,0 0-10-15,0 0-8 16,14 0-3-16,-14 0-3 15,12 0 2-15,-12 0 0 16,18-13-12-16,-8 0-8 16,3-2 0-16,4-10 0 0,1-3 0 15,2-10 0-15,3-4 0 16,0-6 0-16,2 0 0 16,-3-5 0-16,-1-1 0 15,-1 2 0-15,-3 3 0 16,-3 0 0-16,-5 2 0 15,-4 2 0-15,-5-1 0 16,0 0 0-16,0-1 0 16,-5-1 0-16,-2 2 0 15,-6-1 0-15,-1 5 0 16,-5 3 0-16,-4 4 0 16,-3 7 0-16,-6 4 0 15,-2 4 0-15,-1 2 0 0,-1 4 0 16,-2 2 0-16,-2 6 0 15,-2 3 0-15,1 3 0 16,-1 0 0-16,-1 11 0 16,-2 2 0-16,0 4 0 15,-1 2 0-15,0 5 0 16,5 3 0-16,1 5 0 16,3 2 0-16,4 5 0 15,8 1 0-15,6 2 0 16,6 3 0-16,9-1 0 15,4 2 0-15,9 2 0 16,1-2 0-16,7 1 0 16,4 2 0-16,4 0 0 0,3 2 0 15,1 1 0-15,3 1 0 16,1-2 0-16,1-1 0 16,-2-1 0-1,-2 0 0-15,-3-2 0 0,-2 0 0 16,-2-2 0-16,-4-4 0 15,-1 1 0-15,-8-9 0 16,2 0 0-16,-12-8-118 16,8-7-53-16,-8-18 2 15,-7 11 4-15,7-11-2 16</inkml:trace>
  <inkml:trace contextRef="#ctx0" brushRef="#br0" timeOffset="5667.3913">22883 7145 123 0,'0'-13'89'16,"-4"-4"6"-16,4 4-20 16,0 0 2-16,4 1 1 15,-4 12-2-15,7-18-5 16,-7 18-10-16,13-5-10 16,-13 5-8-16,16 12-5 0,-5 1-4 15,1 5-5-15,2 3-5 16,2 2-5-16,6 6 1 15,-4 0-5-15,4 4-10 16,-3 3-5-16,0 2 0 16,-2 1 0-16,-3 1 0 15,-6-4 0-15,-1 0 0 16,-7-5 0-16,0-6 0 16,0-3 0-16,-6-7 0 15,6-15 0-15,-20 14 0 16,4-14 0-16,-1 0 0 15,-3-8 0-15,-3 0 0 16,1 0 0-16,-4-1 0 0,0 0 0 16,-1 0 0-16,5 5 0 15,-5-2 0-15,8 6-144 16,-2-7-19-16,5 4 5 16,2-7-4-16,5-1 6 15,2 2 4-15</inkml:trace>
  <inkml:trace contextRef="#ctx0" brushRef="#br0" timeOffset="6216.0476">22130 5611 481 0,'-5'-14'145'0,"5"14"-3"0,0 0-69 15,-11 6-10-15,11-6-5 16,0 19-7-16,0 0-41 15,8 1-10-15,-4 7 0 16,5 6 0-16,-2-1 0 16,2 4 0-16,-2-2 0 15,3-1 0-15,-2-1 0 16,1-2 0-16,1-3 0 16,-2-4 0-16,2-2 0 15,-2-3 0-15,2 0 0 16,-5-7-45-16,5 2-110 15,-10-13-11-15,12 20 4 16,-12-20-2-16,9 13 11 0</inkml:trace>
  <inkml:trace contextRef="#ctx0" brushRef="#br0" timeOffset="8967.9392">24363 7351 174 0,'-22'13'101'0,"22"-13"5"15,-17 7-12-15,17-7-9 16,-15 0-9-16,15 0-9 0,-15-4-4 15,3-3-7-15,12 7-6 16,-20-13-7-16,7 6-1 16,-2-5-5-16,0 3-8 15,-4-4-29-15,0 0 0 16,-3 0 0-16,2 2 0 16,-3-1 0-16,2 2 0 15,-2 2 0-15,0 4 0 16,-1 0 0-16,1 4 0 15,0-3 0-15,1 3 0 16,-2 0 0-16,2 0 0 16,1 4 0-16,0 0 0 0,1 3 0 15,2 4 0-15,-1 2 0 16,1 3 0-16,-1 2 0 16,-1 2 0-16,1 0 0 15,0 3 0-15,-1-2 0 16,4 1 0-16,-4 0 0 15,2-4 0-15,2 0 0 16,1-1 0-16,0-2 0 16,1-1 0-16,0 2 0 15,1-7 0-15,13-9 0 16,-21 19 0-16,21-19 0 16,-14 9 0-16,14-9 0 15,0 0 0-15,0 0-7 0,0-12-119 16,0 12-42-16,12-19 8 15,-2 6 3-15,3-3 11 16,0-5 6-16</inkml:trace>
  <inkml:trace contextRef="#ctx0" brushRef="#br0" timeOffset="12009.1008">24512 7403 332 0,'0'0'119'16,"0"0"10"-16,0 0-60 0,0 0 4 16,0-12-4-16,0 12-3 15,0 0-8-15,0 0-9 16,5-12-14-16,-5 12-11 15,0 0-24-15,14-8 0 16,-14 8 0-16,17-11 0 16,-3 3 0-16,2-3 0 15,5 2 0-15,3-3 0 16,4-1 0-16,6 1 0 16,1-1 0-16,5 0 0 15,4-4 0-15,7 1 0 16,3 2 0-16,2-1 0 15,3 3 0-15,0-1 0 16,2 2 0-16,-2 4 0 16,-2 7 0-16,-3 0 0 15,-6 7 0-15,-6 2 0 16,-3 2 0-16,-6 1 0 0,-7 2 0 16,-5-2 0-16,-6 2 0 15,-5-1 0-15,-4 0 0 16,-6-2-10-16,0 4-33 15,-10-3-12-15,7 3-22 16,-8-2-7-16,4 0-34 16,1 0-21-16,6-13 4 15,-15 19 5-15,15-19 12 16,0 0 8-16</inkml:trace>
  <inkml:trace contextRef="#ctx0" brushRef="#br0" timeOffset="13999.2681">25684 8257 436 0,'0'20'150'0,"-9"1"5"16,-1-3-53-16,1 6-35 16,-5-6-4-16,2 7-13 15,-3-3-50-15,-1 1 0 16,-4-4 0-16,-1 7 0 16,-7-2 0-16,0 3 0 15,-7-2 0-15,-4 0 0 0,-6-3 0 16,2-1 0-16,-4-6 0 15,3-4 0-15,1-3 0 16,4-8 0 0,4 0 0-16,5-9 0 0,3 2 0 15,3 0 0-15,5-3 0 16,2 5 0-16,5-4 0 16,0 7 0-16,12 2 0 15,-15-11 0-15,15 11 0 16,0 0 0-16,-12-5 0 15,12 5 0-15,0 0 0 16,-14-13-26-16,14 13-156 16,0 0 0-16,-13-13 2 0,13 13 3 15,-13-10 11-15</inkml:trace>
  <inkml:trace contextRef="#ctx0" brushRef="#br0" timeOffset="14922.4143">26104 8287 379 0,'5'13'134'0,"3"3"-16"15,1 1-38-15,1 1-7 16,4 2-13-16,1-2-10 15,4 1-7-15,1-2-11 16,6 1-5-16,1-6-4 16,3 0-19-16,1-7-4 15,4 2 0-15,2-7 0 16,0 0 0-16,2-7 0 16,2-2 0-16,-2-2 0 0,1-1 0 15,-1-5 0-15,-4 1 0 16,-5-3 0-16,-4 1 0 15,-3 1 0-15,-4-3 0 16,-3 4 0-16,-5 2 0 16,0 3 0-16,-5 0 0 15,-6 11 0-15,12-17-6 16,-12 17-131-16,13-10-39 16,-13 10-1-16,0 0 7 15,6-12 2-15,-6 12 14 16</inkml:trace>
  <inkml:trace contextRef="#ctx0" brushRef="#br0" timeOffset="15743.4401">26579 7124 353 0,'-18'19'129'15,"18"-19"-2"-15,-16 13-35 16,16-13-7-16,-15 4-10 16,15-4-10-16,-15 0-6 0,15 0-21 15,-10-8-38-15,10 8 0 16,-17-8 0-16,6 3 0 15,-2 5 0-15,-3-6 0 16,-2 4 0-16,-6-2 0 16,1-2 0-16,-7 0 0 15,2 2 0-15,-4-3 0 16,0 2 0-16,-3-1 0 16,3 2 0-16,-4 4 0 15,2 0 0-15,2 0 0 16,1 5 0-16,2 2 0 15,2 3 0-15,2 1 0 16,1 6 0-16,2-3 0 0,2 4 0 16,4-3 0-16,-3 5 0 15,5-3 0-15,0-4 0 16,3 0 0-16,-1-4 0 16,12-9 0-16,-20 15 0 15,20-15 0-15,-13 9 0 16,13-9 0-16,-11 6 0 15,11-6-18-15,0 0-139 16,0 0-16-16,14 0 3 16,-14 0 8-16,22-15 5 15,-7 3 17-15</inkml:trace>
  <inkml:trace contextRef="#ctx0" brushRef="#br0" timeOffset="16779.7009">27039 7258 104 0,'0'-16'53'15,"0"16"4"-15,0-18-33 16,0 18 12-16,8-15 14 0,-8 15 12 16,12-16 8-1,-12 16 6-15,13-13 2 16,-13 13-4-16,20-15-6 15,-7 7-12-15,6 2-10 0,0-4-8 16,6 3-7-16,1 1-1 16,7 2-3-16,2 0-1 15,9 4-9-15,-3 0-17 16,7 0 0-16,-2 0 0 16,3 5 0-16,-2-5 0 15,0 7 0-15,-8-3 0 16,-3 1 0-16,-6 0 0 15,-6 1 0-15,-7-1 0 16,-3-1 0-16,-14-4 0 16,14 14 0-16,-5-3 0 15,-9-11-87-15,5 18-86 16,-5-18-3-16,9 19 2 0,-9-19 7 16,14 13 9-16</inkml:trace>
  <inkml:trace contextRef="#ctx0" brushRef="#br0" timeOffset="22259.8942">28091 7045 261 0,'0'0'107'0,"0"0"8"15,-10 5-55-15,10-5 5 16,0 0 5-16,-12-12-3 16,12 12 3-16,-14-16-5 15,1 7-11-15,13 9-10 16,-24-17-7-16,10 11-29 15,-2 1-8-15,0 5 0 16,-1-8 0-16,1 6 0 16,0-8 0-16,2 2 0 0,1-3 0 15,3 0 0-15,2-4 0 16,2-1 0-16,2-1 0 16,4 1 0-16,0-1 0 15,0-2 0-15,10-3 0 16,-2-3 0-16,6 0 0 15,1-2 0-15,4 0 0 16,1 2 0-16,2 1 0 16,1 3 0-16,1 6 0 15,2 2 0-15,1 1 0 16,0 3 0-16,-1-1 0 16,1 0 0-16,2 1 0 15,-2 4 0-15,0-2 0 0,-3 7 0 16,-3 0 0-16,0 0 0 15,-6 10 0-15,-1 3 0 16,-3 5 0-16,-1 3 0 16,-2 4 0-16,-3 3 0 15,-1 3 0-15,-4-1 0 16,4-1 0-16,-4 4 0 16,0-2 0-16,0-2 0 15,-5-2 0-15,1-2 0 16,4 1 0-16,-8-2 0 15,6-2 0-15,-3-1 0 16,-2 1 0-16,2-3 0 16,-1 1 0-16,0-3 0 0,2-2 0 15,-1 1 0-15,-1-4 0 16,6-12 0-16,-8 19 0 16,8-19 0-16,-5 11 0 15,5-11 0-15,0 0 0 16,0 0 0-16,-7 10 0 15,7-10 0-15,0 0-8 16,0 0-96-16,-9-10-30 16,9 10-28-16,0-21 0 15,0 10 10-15,0-7 11 16,8 4 22-16</inkml:trace>
  <inkml:trace contextRef="#ctx0" brushRef="#br0" timeOffset="22656.7804">28289 6953 223 0,'-27'-8'76'16,"9"8"-2"-16,-1 0-9 16,-1 7-5-16,1 1-6 15,1 0 0-15,1 5-3 16,1-4 3-16,4 8 1 16,1-2 1-16,7 3-2 15,-1-3-1-15,10 5-3 16,-5-2-6-16,14 4-44 15,-4-5 0-15,8 5 0 16,-3-5 0-16,4 2 0 0,-4-2 0 16,2-1 0-16,-3-4 0 15,-1-4 0-15,-13-8 0 16,19 7 0-16,-19-7 0 16,13-8 0-16,-13 8 0 15,8-21 0-15,-2 4 0 16,-6-1 0-16,5 3 0 15,-1-6 0-15,2 3 0 16,-3-7 0-16,10 8 0 16,-7-7 0-16,9 7-81 15,-3-6-48-15,5 1-25 16,-1 3-10-16,-1 1 7 16,3 3 13-16,-5 0 14 0</inkml:trace>
  <inkml:trace contextRef="#ctx0" brushRef="#br0" timeOffset="31360.836">25402 7441 71 0,'-16'5'28'16,"4"2"-4"-16,-3 0-6 16,3 3-2-16,-2-2-6 0,2-1 1 15,12-7-3-15,-19 17 4 16,19-17 1-16,-16 11 5 16,16-11 1-16,-12 11 0 15,12-11-1-15,0 0-2 16,-13 14-4-16,13-14-4 15,-4 16-2-15,4-16-2 16,0 20 1-16,0-7 1 16,0 3 1-16,0 7 6 15,3 0 0-15,2 5 0 16,5 1-1-16,2 5-1 16,3-1-1-16,3 2-3 15,3 1-2-15,5-5-4 0,0 4-1 16,2-6-2-16,1 0 0 15,1 1 1-15,-1-3 1 16,-1 0-15-16,2 0 5 16,-3-3-7-16,-2 3-3 15,2 0-2-15,-1 2-2 16,1-1-13-16,3 7-7 16,-2-1 10-16,2 3-7 15,0 0 2-15,-1 2 5 16,-2-2 4-16,0-5 1 15,-4-4 13-15,-2-7 6 16,0-2 5-16,-1-7 4 0,-3-7 3 16,1-5-1-16,-4 0 2 15,1-7 3 1,-1-1 5-16,-1-4 3 16,0-1-2-16,-3-4 2 15,2-2-1-15,-2 0 2 0,3-2 1 16,-4 0-2-16,1 0-2 15,-2-3 1-15,0 1 2 16,-2 1 3-16,-3-3 3 16,-3 1 6-16,0-5-3 15,-8-3 3-15,-1-3-5 16,-2-3-3-16,-4-2 0 16,-2-4-4-16,-1-5-1 0,-1-6-7 15,-3-1 8 1,1-4-6-16,-2-1 5 15,1 0 1-15,1-1 0 16,1 0 4-16,-1 5-5 0,2 5 1 16,-1 3-6-16,-1 9 4 15,-3 2-5-15,1 5 3 16,-3 2-4-16,-1 4 0 16,-1 5-1-16,-3 0 0 15,-1 3-2-15,-2 3-6 16,0 5-10-16,-3 5-12 15,-2 6-20-15,0 0-34 16,-2 5-5-16,1 6-1 0,-1-4-1 16,6 3 1-1</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1.21851" units="1/cm"/>
          <inkml:channelProperty channel="Y" name="resolution" value="2093.73804" units="1/cm"/>
          <inkml:channelProperty channel="F" name="resolution" value="6.53591E-7" units="1/dev"/>
          <inkml:channelProperty channel="T" name="resolution" value="1" units="1/dev"/>
        </inkml:channelProperties>
      </inkml:inkSource>
      <inkml:timestamp xml:id="ts0" timeString="2015-12-02T19:54:54.082"/>
    </inkml:context>
    <inkml:brush xml:id="br0">
      <inkml:brushProperty name="width" value="0.05292" units="cm"/>
      <inkml:brushProperty name="height" value="0.05292" units="cm"/>
      <inkml:brushProperty name="color" value="#7030A0"/>
    </inkml:brush>
  </inkml:definitions>
  <inkml:trace contextRef="#ctx0" brushRef="#br0">6928 8506 389 0,'-15'0'146'16,"-2"0"5"-16,0 7-52 16,-8 3-1-16,4 8-6 15,-7 1-44-15,1 7-48 16,-6 1 0-16,5 5 0 16,-5 4 0-16,1 9 0 15,-3 0 0-15,2 10 0 16,-2 7 0-16,2 10 0 15,-2 3 0-15,4 13 0 16,3 3 0-16,2 9 0 0,2 7 0 16,5 7 0-16,6-2 0 15,5 5 0-15,2 2 0 16,1 0 0-16,5-9 0 16,0 3 0-16,5-9 0 15,-5-7 0-15,6-4 0 16,-6-4 0-16,4-8 0 15,0-6 0-15,-4-2 0 16,7-6 0-16,-1-7 0 16,-1-3 0-16,4-7 0 15,-2-11 0-15,4-8 0 16,-2-7 0-16,4-9 0 16,-13-15 0-16,25-4 0 0,-16-17 0 15,9 5 0-15,-9-13-132 16,9 5-27-16,-4-7-20 15,2 4 8-15,1 5 15 16,-1-4 19-16,0 3 48 16</inkml:trace>
  <inkml:trace contextRef="#ctx0" brushRef="#br0" timeOffset="895.1812">7568 8951 389 0,'12'-8'119'16,"-12"8"7"-16,0 0-67 15,0 0-11-15,0 20 6 0,0-4 7 16,0 0 2-16,0 15-3 16,0-2-16-16,3 11-44 15,-3 4 0-15,6 9 0 16,0 9 0-16,-3 9 0 16,1 3 0-16,-4 8 0 15,5 2 0-15,-5-4 0 16,0-2 0-16,-10-9 0 15,7-9 0-15,-10-15-71 16,7-12-100-16,-6-13-2 16,12-20 1-16,-20-6 2 15,11-9 12-15</inkml:trace>
  <inkml:trace contextRef="#ctx0" brushRef="#br0" timeOffset="1351.5689">7340 9021 309 0,'-13'6'131'16,"-3"-1"5"-16,-4 5-32 0,5 1-9 15,-9-4-6-15,9 6-8 16,-6-3-6-16,4 3-72 16,-3-5-3-16,7 1 0 15,-2-3 0-15,15-6 0 16,-16 10 0-16,16-10 0 16,0 0 0-16,0 0 0 15,14-18 0-15,6 11 0 16,8-1 0-16,6-3 0 15,7 0 0-15,8-1 0 16,4-3 0-16,6-1 0 16,1-7 0-16,1 2 0 15,-5-5 0-15,-3 0 0 0,-5 1 0 16,-7-2 0-16,-3 9 0 16,-14-3 0-1,3 13-35-15,-11-4-150 0,0 6-2 16,-16 6 7-16,20-5 10 15,-20 5 8-15</inkml:trace>
  <inkml:trace contextRef="#ctx0" brushRef="#br0" timeOffset="1892.5568">7325 9831 341 0,'0'16'151'15,"0"-2"10"-15,0-1-31 16,0-13-37-16,8 18-1 0,-8-18-37 15,26 14-55-15,-11-14 0 16,12 9 0-16,0-9 0 16,10 3 0-16,-1-3 0 15,3 0 0-15,1 0 0 16,0-3 0-16,1 3 0 16,-5-9 0-16,-1 5 0 15,-3-5 0-15,0 2 0 16,-9-7 0-16,3 2 0 15,-12-11 0-15,7 7-46 16,-7-9-122-16,4 2-16 16,-4-3 9-16,5 1 9 15,-2 2 14-15</inkml:trace>
  <inkml:trace contextRef="#ctx0" brushRef="#br0" timeOffset="2249.3887">8425 9315 460 0,'0'0'169'0,"13"-9"3"16,-13 9-48-16,14-12-33 16,3 9-84-16,-7-8-7 15,9 7 0-15,-4-3 0 16,5 3 0-16,-1 4 0 16,-3-3 0-16,4 3 0 15,-5-6 0-15,2 6 0 16,-10-10 0-16,7 3-155 15,-6-6-27-15,1 0 3 16,-1 1 5-16,0 0 8 16</inkml:trace>
  <inkml:trace contextRef="#ctx0" brushRef="#br0" timeOffset="3036.3354">9517 8810 351 0,'-7'-20'141'0,"-3"1"-7"15,1 2-40-15,-7-4-4 16,1 9-11-16,-5-2-16 15,-3 9-8-15,-4-2-39 16,2 7-16-16,-5 6 0 16,-1 3 0-16,-1 11 0 0,0 4 0 15,-2 7 0-15,2 5 0 16,-1 6 0 0,4 4 0-16,2 6 0 15,1 5 0-15,5 6 0 0,5 1 0 16,3 3 0-16,5 2 0 15,4 3 0-15,4-1 0 16,7-3 0-16,5 1 0 16,4-5 0-16,10-8 0 15,2-9 0-15,5-4 0 16,4-11 0-16,8-6 0 16,-2-8 0-16,2-13 0 15,-1-10 0-15,2-7 0 16,-3-9 0-16,-1-7 0 15,1-8 0-15,-5-3 0 16,-1-8 0-16,-1-5 0 16,-3-4 0-16,-5 0 0 0,-1-2 0 15,-3-4 0-15,-4-1 0 16,-7-3 0-16,-3 3 0 16,-10-2 0-16,0 7 0 15,-6-1 0-15,-7 7 0 16,-1 5 0-16,-2 6 0 15,-2 7 0-15,-1 6 0 16,-3-1 0-16,5 12 0 16,-5 2-152-16,3 8-45 15,-4 3-3-15,4 10 6 16,-1 2 4-16</inkml:trace>
  <inkml:trace contextRef="#ctx0" brushRef="#br0" timeOffset="3291.7903">9505 9308 507 0,'13'46'160'16,"4"0"8"-16,3 4-52 16,1-6-69-16,8 1-22 15,-1-6-25-15,7 1 0 16,-3-3 0-16,3-6 0 15,-3-3 0-15,-5-8 0 16,4 1 0-16,-8-12-86 16,4 5-45-16,-10-6-39 0,0 1 1 15,-2-4 5-15,-3-2 9 16,1 5 10-16</inkml:trace>
  <inkml:trace contextRef="#ctx0" brushRef="#br0" timeOffset="3841.5992">10290 8378 54 0,'13'50'101'0,"2"15"14"16,2 6-20-16,-2 14 22 15,5 12 13 1,-5 5-1-16,9 13-6 16,-11-7-13-16,8 12-61 0,-7-7-49 15,2 8 0-15,-6-7 0 16,2-3 0-16,-7-10 0 15,1-2 0-15,-6-7 0 16,0-5 0-16,0-12 0 16,0-8 0-16,0-14 0 15,0-13 0-15,-2-11 0 16,2-15 0-16,0-14 0 16,0 0 0-16,2-18-103 15,-2-11-98-15,12-3 1 0,-6-7 8 16,1-3 4-1</inkml:trace>
  <inkml:trace contextRef="#ctx0" brushRef="#br0" timeOffset="4193.4095">10850 8733 406 0,'0'0'137'16,"0"0"5"-16,4-11-92 15,10 11-2-15,-1-8 2 16,7 2-4-16,2-1-12 16,5-1-11-16,-1-4-16 15,1 0-24-15,2 0-53 16,-4-3-77-16,-2-3-6 16,-3-2-3-16,-3 4-1 15,-3-1-1-15</inkml:trace>
  <inkml:trace contextRef="#ctx0" brushRef="#br0" timeOffset="4595.9145">11549 8195 445 0,'0'29'159'16,"-10"6"5"-16,1 5-87 15,2 11-23-15,-4-1-4 16,1 6-7-16,-2-1-18 16,1-1-19-16,1-1-6 15,2-3 0-15,0-3-8 16,3-5-23-16,0-2-19 16,-1-5-25-16,6 1-31 15,0-3-40-15,0 1-12 16,0-3 2-16,0 2 9 15,6 0 12-15</inkml:trace>
  <inkml:trace contextRef="#ctx0" brushRef="#br0" timeOffset="5591.0606">5137 9783 480 0,'0'0'160'0,"-6"-12"3"16,0 1-57-16,6 11-58 15,0-14 0-15,0 14-30 16,16-18-18-16,-1 9 0 16,1-4 0-16,3 0 0 15,3 1 0-15,3-3 0 16,0 5-10-16,-3-1-68 16,-1 11-38-16,-7 0-30 15,0 5-17-15,0 2 5 16,-9 5 7-16,-2 3 15 0</inkml:trace>
  <inkml:trace contextRef="#ctx0" brushRef="#br0" timeOffset="5898.0979">5108 10080 333 0,'0'0'132'0,"0"0"6"0,19 0-62 16,-8-5-15-16,8 1 0 16,-4-6-7-16,6 5-8 15,-1-5-14-15,5 0-26 16,-4 4-24-16,-2-3-19 15,1 7-35-15,-6-4-37 16,1 2-36-16,-2 4-3 16,-13 0 3-16,16-11 7 15,-16 11 15-15</inkml:trace>
  <inkml:trace contextRef="#ctx0" brushRef="#br0" timeOffset="6632.6768">3775 9365 407 0,'-18'15'137'0,"0"2"11"15,-5 5-78-15,3 6-4 0,-2 0 0 16,7 11-3-16,-9 2-1 16,11 12-58-16,-3 6-4 15,8 9 0-15,-4 5 0 16,12 9 0-16,-5 7 0 15,10 4 0-15,-2 7 0 16,6 2 0-16,-2 1 0 16,1-1 0-16,1 0 0 15,-2-2 0-15,2-5 0 16,-5 0 0-16,1-5 0 16,0-4 0-16,-5-5 0 15,3-5 0-15,2-6 0 0,-5-12 0 16,7-5 0-16,-7-23 0 15,7-4-106-15,-7-26-91 16,13 9 2-16,-13-21 4 16,7-12 12-16</inkml:trace>
  <inkml:trace contextRef="#ctx0" brushRef="#br0" timeOffset="7115.5159">3762 9421 174 0,'0'0'122'0,"0"0"7"15,14 0-34-15,-14 0-3 16,18 29 5-16,-8-8 0 16,13 11-6-16,-2 4-17 15,9 15-22-15,2 6-52 0,4 18 0 16,2 4 0-16,3 12 0 15,-1 6 0-15,0 1 0 16,0 4 0 0,-4 1 0-16,-1-10 0 0,-2-3 0 15,-1-10 0-15,-5-7 0 16,-1-12 0-16,-5-13 0 16,0-10 0-16,-2-20 0 15,1-8 0-15,-7-21-38 16,2-9-157-16,-1-16-1 15,-1-6 7-15,1-10 8 16,-2-9 14-16</inkml:trace>
  <inkml:trace contextRef="#ctx0" brushRef="#br0" timeOffset="7550.8425">4633 9331 338 0,'-8'11'143'16,"-4"5"11"-16,-4 8-55 16,3 15-3-16,-7 1-4 15,7 19-7-15,-6 4-69 16,8 18-16-16,-6 2 0 15,7 14 0-15,-2 1 0 16,1 9 0-16,3 5 0 16,1 5 0-16,-1-5 0 0,2 2 0 15,-1-4 0-15,0-5 0 16,-4-9 0-16,3-6 0 16,0-10 0-16,-3-12 0 15,-3-10 0-15,1-13 0 16,-1-10 0-16,1-8 0 15,0-5 0-15,0-12 0 16,13-10 0-16,-22 8 0 16,22-8 0-16,-13 0 0 15,13 0-199-15,0 0 0 16,0 0 5-16,0 0 5 16,19 4 10-16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1.21851" units="1/cm"/>
          <inkml:channelProperty channel="Y" name="resolution" value="2093.73804" units="1/cm"/>
          <inkml:channelProperty channel="F" name="resolution" value="6.53591E-7" units="1/dev"/>
          <inkml:channelProperty channel="T" name="resolution" value="1" units="1/dev"/>
        </inkml:channelProperties>
      </inkml:inkSource>
      <inkml:timestamp xml:id="ts0" timeString="2015-12-02T19:34:52.569"/>
    </inkml:context>
    <inkml:brush xml:id="br0">
      <inkml:brushProperty name="width" value="0.05292" units="cm"/>
      <inkml:brushProperty name="height" value="0.05292" units="cm"/>
      <inkml:brushProperty name="color" value="#7030A0"/>
    </inkml:brush>
  </inkml:definitions>
  <inkml:trace contextRef="#ctx0" brushRef="#br0">4313 8916 688 0,'-12'8'196'0,"12"-8"-57"16,-13 11-139-16,13-11 0 15,9 9 0-15,4-9 0 16,5 0 0-16,2-7 0 16,1-5 0-16,3-4 0 15,-2-7 0-15,-1-4 0 16,-2-7 0-16,-4 2 0 15,-3-2 0-15,-4 3 0 16,-8-1 0-16,0 6 0 16,-5 6 0-16,-4 2 0 15,-4 9 0-15,-6 1 0 16,-1 8 0-16,-1 8 0 0,-5 1 0 16,2 9 0-16,0 2 0 15,2 7 0-15,1 4 0 16,4 0 0-16,4 3 0 15,8-2 0-15,5 3 0 16,0-3 0-16,10-2 0 16,2-3 0-16,2-2 0 15,2-6 0-15,3 1 0 16,1-7 0-16,1-4 0 16,-3 0 0-16,4 0 0 15,-2-9 0-15,5 8 0 16,-8-8 0-16,8 5-187 15,-8-10-18-15,7 5 4 0,-4-6 12 16</inkml:trace>
  <inkml:trace contextRef="#ctx0" brushRef="#br0" timeOffset="1029.4202">4732 8890 533 0,'14'-22'168'0,"2"1"5"16,-4-6-48-16,2 4-101 15,-3-4-24-15,0 3 0 16,-7-1 0-16,3 6 0 16,-7-2 0-16,0 7 0 15,-7 3 0-15,7 11 0 16,-17-5 0-16,6 8 0 0,-2 7 0 16,1 5 0-16,-2 3 0 15,4 4 0-15,1 5 0 16,1-2 0-1,4 2 0-15,4 0 0 0,0-2 0 16,0 0 0-16,7-4 0 16,2-6 0-16,-1-4 0 15,2-4 0-15,1-1 0 16,2-6 0-16,-1-8 0 16,1-3 0-16,0-4 0 15,-2-4 0-15,1-2 0 16,1-3 0-16,-1 0 0 0,-4 1 0 15,2 2 0-15,-3-1 0 16,0 7 0-16,-4 3 0 16,-3 12 0-1,0 0 0-15,0 0 0 16,0 0 0-16,7 13 0 0,-7 5 0 16,0 1 0-16,0 1 0 15,5 1 0-15,-5 1 0 16,2-5 0-16,4-2 0 15,-2-2 0-15,-4-13 0 16,16 12 0-16,-16-12 0 16,22 0 0-16,-22 0-141 15,26-2-43-15,-14-8 19 0,4 7 26 16,-5-9 39 0,3-1 38-16,-5-1 71 15,3-2 61-15,-2 0 37 16,-1-1 12-16,-1 5 3 0,-5-3-11 15,-3 15-10-15,0 0-11 16,11-2-28-16,-11 2-62 16,0 19 0-16,0-8 0 15,0 7 0-15,6-4 0 16,-2-1 0-16,-4-13 0 16,16 16 0-16,-16-16 0 15,27-13 0-15,-10-4 0 16,0-10 0-16,4-11 0 15,6-10 0-15,-1-8 0 16,1-6 0-16,-3-5 0 16,2-2 0-16,-3-1 0 15,-2 6 0-15,-4 10 0 0,-6 11 0 16,-4 14 0-16,-7 13 0 16,0 16 0-16,-4 20 0 15,-4 11 0-15,-1 14 0 16,-1 9 0-16,1 6 0 15,2 0 0-15,7 2 0 16,5-7 0-16,4-3 0 16,4-7 0-16,7-6 0 15,3-8 0-15,3-4 0 16,1-4 0-16,0-6 0 16,-2 0 0-16,-2-2 0 15,-4-1 0-15,-2-7 0 16,-4 3 0-16,-13-10 0 0,15 8 0 15,-15-8 0-15,0 0 0 16,-4-18-47-16,-1 7-196 16,-7-4 0-16,0-5 3 15</inkml:trace>
  <inkml:trace contextRef="#ctx0" brushRef="#br0" timeOffset="1624.0762">6318 8532 794 0,'-9'-19'211'15,"9"19"-193"-15,-28-19-18 16,12 19 0 0,-9 0 0-16,4 5 0 15,0 3 0-15,0 6 0 0,3 1 0 16,6 7 0-16,5 2 0 16,7 5 0-16,0 1 0 15,10 5 0-15,2-2 0 16,2 4 0-16,-1-2 0 15,-2-5 0-15,1 2 0 16,-5-4 0-16,-5-2 0 16,-2-2 0-16,0-5 0 15,-8-2 0-15,2 0 0 16,-3-7 0-16,9-10 0 16,-13 19 0-16,13-19 0 15,0 0 0-15,0 0 0 0,0 0 0 16,22-4 0-16,-9-13-210 15,11 1-7-15,-3-13 9 16</inkml:trace>
  <inkml:trace contextRef="#ctx0" brushRef="#br0" timeOffset="2293.4369">6590 8327 574 0,'10'-32'167'15,"-6"3"2"-15,2 13-56 16,-12 2-113-16,6 14 0 16,-12 0 0-16,4 11 0 0,-7 3 0 15,2 11 0-15,-6 4 0 16,4 3 0-16,-5 3 0 16,2 4 0-16,2 0 0 15,1-2 0-15,1 1 0 16,3-8 0-16,3 1 0 15,2-4 0-15,6-5 0 16,0-3 0-16,0-3 0 16,9-4 0-16,-9-12 0 15,22 17 0-15,-5-9 0 16,-2-8 0-16,5 0 0 16,1 0 0-16,1-8 0 15,1 1 0-15,1-5 0 0,-3-3 0 16,-4-4 0-16,2 3 0 15,-7-1 0-15,-5 4 0 16,-4 2 0-16,-3 11 0 16,0 0 0-16,-10 9 0 15,-1 9 0-15,2 5 0 16,-2 3 0-16,4 0 0 16,2-1 0-16,5-2 0 15,0-5 0-15,0-18 0 16,18 12 0-16,-4-12 0 15,2-8 0-15,1 2 0 16,2-1 0-16,-1 0 0 16,-1 7 0-16,-3 7 0 0,-2 2 0 15,2 3 0-15,-6 1 0 16,4 1 0-16,-5-4 0 16,-7-10 0-16,13 13 0 15,-13-13 0-15,16-8 0 16,-6-3 0-16,0-2 0 15,2-5 0-15,5-1 0 16,-3-6 0-16,7 4-35 16,-6-7-170-16,7 2 9 15,-4-5 5-15,-1 4 14 16</inkml:trace>
  <inkml:trace contextRef="#ctx0" brushRef="#br0" timeOffset="2916.8103">7166 8136 650 0,'-11'0'175'0,"4"20"6"15,-9-4-164-15,5 17-17 16,-7-1 0-16,5 9 0 0,0 6 0 16,5 4 0-16,-4-5 0 15,6 4 0 1,3-8 0-16,3 1 0 16,0-11 0-16,0-6 0 15,7-6 0-15,-1-6 0 0,-6-14 0 16,15 9 0-16,-15-9 0 15,19 6 0-15,-5-6 0 16,0 3 0-16,5-3 0 16,2 3 0-16,-1-3 0 15,6 0 0-15,-2-5 0 16,6-4 0-16,-3-4 0 16,-5-2 0-16,-1-3 0 0,-2-3 0 15,-7 3 0 1,-4-1 0-16,-6 7 0 0,-2 12 0 15,0 0 0 1,-19 12 0-16,10 10 0 0,-3 5 0 16,4 7 0-16,8 5 0 15,0-4 0-15,7 2 0 16,7-8 0-16,4-5 0 16,4-3 0-16,3-9 0 15,-4-8 0-15,0-7 0 16,-1-5 0-16,-7-3 0 15,0-2 0-15,-10-2 0 16,-3 15 0-16,0-25 0 16,0 25-57-16,-23-20-169 15,4 8 7-15,-9-8 1 16</inkml:trace>
  <inkml:trace contextRef="#ctx0" brushRef="#br0" timeOffset="5344.4565">8309 8586 543 0,'-5'-15'171'0,"5"15"7"0,-8-11-47 16,8 11-131-16,-12-10 0 15,12 10 0-15,-13-4 0 16,13 4 0-16,-14 6 0 15,14-6 0-15,-12 21 0 16,9-6 0-16,-3-1 0 16,6 3 0-16,0 0 0 15,9-3 0-15,-9-14 0 16,23 13 0-16,-7-13 0 16,4-9 0-16,0-2 0 15,2-4 0-15,0-7 0 16,-2-4 0-16,0-2 0 15,-3 0 0-15,-5-1 0 0,-5-1 0 16,-5 4 0-16,-2 2 0 16,-8 3 0-16,-4 5 0 15,-3 5 0-15,-1 5 0 16,-2 6 0-16,-3 0 0 16,1 6 0-16,1 5 0 15,0 3 0-15,6 0 0 16,4 5 0-16,1 3 0 15,2 4 0-15,6 3 0 16,0 2 0-16,2-1 0 16,4 3 0-16,2-1 0 15,4-4 0-15,-1-4 0 16,2-7 0-16,3-1 0 0,-2-8 0 16,1-1 0-16,3-7 0 15,-4 0 0-15,1-8 0 16,4 5 0-16,-6-6 0 15,0 4 0-15,1-7 0 16,0 1 0-16,-1-4 0 16,2 0 0-16,-2-6 0 15,3 0 0-15,0-5 0 16,-2 4 0-16,0-3 0 16,-1 2 0-16,-3 7 0 15,0 2 0-15,-10 14 0 16,0 0 0-16,0 0 0 15,0 0 0-15,0 26 0 0,-7-9 0 16,1 5 0-16,-1-4 0 16,4 1 0-16,3-7 0 15,0-12 0 1,10 6 0-16,4-6 0 0,2-9 0 16,7 5 0-16,-1-5 0 15,4 5 0-15,-5 4 0 16,2 0 0-16,-4 6 0 15,-1 1 0-15,-4 0 0 16,-14-7 0-16,20 16 0 16,-20-16 0-16,20 5 0 15,-20-5 0-15,24-3 0 16,-14-7 0-16,11 10 0 16,-8-14 0-16,8 9-71 0,-6-9 1 15,4 5 21 1,-6-3 20-16,0-2 37 15,0 8 33-15,-10-6 20 0,-3 12 10 16,6-14-33-16,-6 14-38 16,0 0 0-16,0 0 0 15,-6 17 0-15,6-6 0 16,0-11 0-16,0 21 0 16,0-9 0-16,0 1 0 15,0-2 0-15,8 1 0 16,-8-12 0-16,12 14 0 0,-12-14 0 15,19 4 0 1,-7-8 0-16,5-5 0 16,1-8 0-16,5-7 0 15,1-6 0-15,2-8 0 0,1-5 0 16,0-7 0-16,0-4 0 16,0-1 0-16,-6-2 0 15,-2 5 0-15,-5 3 0 16,-4 9 0-16,-6 8 0 15,-4 9 0-15,0 23 0 16,-8-9 0-16,-5 25 0 16,0 11 0-16,0 6 0 15,-2 8 0-15,2 7 0 16,-1 3 0-16,8-2 0 16,2-5 0-16,4-3 0 15,8-7 0-15,8-11 0 16,4-9 0-16,7-10 0 0,6-4 0 15,1-8 0-15,4 3 0 16,-1 0 0-16,3 5 0 16,1 9 0-16,-1 7 0 15,-3 7 0-15,1 9 0 16,-5 0 0-16,1 5 0 16,-7 2 0-16,-5-3 0 15,-8-4 0-15,-5 3 0 16,-9-8 0-16,-5-2 0 15,-8-4 0-15,-1-5 0 16,-6-4 0-16,-3-6 0 16,0-1 0-16,-2-5 0 15,2-6 0-15,-4-4 0 0,6 3 0 16,-8-13 0-16,11 7 0 16,-8-5-47-16,5 0-198 15,-3-4-5-15,1-1 7 16</inkml:trace>
  <inkml:trace contextRef="#ctx0" brushRef="#br0" timeOffset="6545.7306">10459 8602 793 0,'9'-16'199'0,"-9"-7"-168"16,0 23-31-16,0-20 0 16,0 20 0-16,0 0 0 15,-16 8 0-15,7 6 0 0,2 5 0 16,-3 0 0-16,6 3 0 15,4-2 0-15,0-1 0 16,6-4 0-16,-6-15 0 16,22 13 0-1,-4-13 0-15,1-6 0 0,0-1 0 16,2-4 0-16,-3 3 0 16,1 0 0-16,-2 5 0 15,-5 3 0-15,0 3 0 16,-12-3 0-16,16 17 0 15,-11-6 0-15,1 2 0 16,-4 0 0-16,-2-13 0 16,8 12 0-16,-8-12 0 0,12 0 0 15,-12 0 0 1,19-16 0-16,-13 3 0 16,7 2 0-16,-4-10 0 15,10 7 0-15,-7-11 0 0,6 7-69 16,-6-10-56-16,8 5 19 15,-7-6 26-15,2 4 39 16,-2 2 33-16,-2 1 41 16,-3 12 39-16,-3-1 16 15,-5 11 3-15,0 0 1 16,0 25-39-16,-5-5-53 16,5 17 0-16,-11 4 0 15,8 13 0-15,-5 5 0 16,2 6 0-16,0-1 0 15,6 1 0-15,-4-9 0 16,4-6 0-16,4-12 0 16,2-14 0-16,-6-24 0 0,15 5 0 15,-4-22 0-15,-2-14 0 16,3-5 0-16,2-9 0 16,0 0 0-16,1-3 0 15,4 7 0-15,7 4 0 16,-4 6 0-16,10 8 0 15,1 8 0-15,1 9 0 16,2 6 0-16,-1 13 0 16,-4 6 0-16,-4 6 0 15,-8 6 0-15,-9 4 0 16,-10 3 0-16,-3 2 0 16,-10-1 0-16,-1-1 0 15,-6-5 0-15,0-5 0 0,2-5 0 16,3-2 0-16,7-8 0 15,8-13 0-15,0 0 0 16,0 0 0 0,0 0 0-16,0-13 0 0,0 13-151 15,0-26-89-15,0 6 0 16</inkml:trace>
  <inkml:trace contextRef="#ctx0" brushRef="#br0" timeOffset="7716.077">12016 8825 390 0,'15'-15'162'0,"-10"4"12"16,-5 11-18-16,10-27-30 15,-1 14-111-15,-9-8-15 16,7 2 0-16,-7-5 0 15,0 4 0-15,0-4 0 16,-7 2 0-16,0 3 0 16,-4 2 0-16,-1 4 0 15,-1 6 0-15,-3 7 0 16,1 5 0-16,-4 8 0 16,4 9 0-16,-3 5 0 0,3 4 0 15,1 5 0-15,2 0 0 16,5-4 0-16,7-6 0 15,0-3 0-15,12-11 0 16,5-12 0-16,4-5 0 16,2-13 0-16,4-7 0 15,0-4 0-15,-2-1 0 16,-3-3 0-16,-2 5 0 16,-6 7 0-16,-1 2 0 15,-13 19 0-15,14-7 0 16,-14 7 0-16,5 22 0 15,-5-1 0-15,4-2 0 16,-4 4 0-16,7 3 0 0,-1-5 0 16,0-3 0-16,7-2 0 15,-5-3 0-15,5-2 0 16,-1-11 0-16,8 13 0 16,-8-13 0-16,4 0-225 15,-1-5-5-15,6-4 6 16</inkml:trace>
  <inkml:trace contextRef="#ctx0" brushRef="#br0" timeOffset="8111.505">12693 8210 634 0,'10'-32'196'15,"-10"4"-3"-15,0 17-193 16,0 11 0-1,-19 9 0-15,4 14 0 0,-3 11 0 16,-3 10 0-16,0 7 0 16,1 4 0-16,-1 3 0 15,0-8 0-15,8-3 0 16,0-11 0-16,4-8 0 16,4-13 0-16,5-15 0 15,0 0 0-15,0 0 0 16,8-24 0-16,-2 15 0 15,-1-2 0-15,-5 11 0 16,19-17 0-16,-3 13 0 0,1 4 0 16,4 0 0-16,2-2 0 15,4-2 0 1,0 4 0-16,-1-10 0 16,-1 2 0-16,-2-3 0 0,-1 11 0 15,-6-15 0-15,0 13-65 16,-16 2-178-16,14-17 3 15,-14 17 4-15</inkml:trace>
  <inkml:trace contextRef="#ctx0" brushRef="#br0" timeOffset="9713.7735">13360 8665 500 0,'5'15'172'0,"1"-3"5"15,3 2-61-15,-9-14-58 16,28 11-58-16,-11-15 0 0,7-1 0 16,-1-10 0-1,4 0 0-15,2-13 0 16,3-7 0-16,3-5 0 15,0-9 0-15,-1 1 0 0,0-4 0 16,-3 0 0-16,0 1 0 16,-6 0 0-16,-8 4 0 15,-4 5 0-15,-9 5 0 16,-4 5 0-16,-10 7 0 16,-3 7 0-16,-8 11 0 15,-2 11 0-15,-7 9 0 16,1 10 0-16,-3 9 0 15,-2 7 0-15,5 6 0 16,-2 1 0-16,4 4 0 16,3-1 0-16,4-6 0 15,5 3 0-15,6-5 0 16,2-3 0-16,7-6 0 0,0 0 0 16,4-10 0-16,9 2 0 15,-3-10 0-15,9 3 0 16,-7-12-75-16,12 4-80 15,-9-16 37-15,10 7 38 16,-5-12 34-16,0-3 47 16,3 1 51-16,-5-13 78 15,5 3 18-15,-9-4-19 16,5 7-115-16,-12-2-14 16,4 8 0-16,-11 4 0 15,0 11 0-15,0 0 0 16,-11 23 0-16,-1 1 0 15,3 3 0-15,1 5 0 0,1-1 0 16,7-3 0-16,0-5 0 16,7-10 0-16,6-10 0 15,5-8 0-15,5-9 0 16,4-8 0-16,-1-2 0 16,1 0 0-16,0 2 0 15,-4 1 0-15,0 7 0 16,-5 1 0-16,1 10 0 15,-5 3 0-15,1 0 0 16,-1 0 0-16,2-7 0 16,0 7 0-16,4-4 0 15,0-1 0-15,3 0 0 0,2 5 0 16,2 8 0-16,-1 0 0 16,-2 7 0-1,-1 5 0-15,-3 6 0 16,-4 2 0-16,-5 0 0 15,-6 1 0-15,-2-4 0 0,-3-2 0 16,-6 1 0-16,0-5 0 16,-3-2 0-16,1-2 0 15,-2-1 0-15,2 1 0 16,0-3 0-16,1-1 0 16,7-11 0-16,-5 16 0 15,5-16 0-15,0 0 0 16,12 0 0-16,1-15 0 15,1-9 0-15,7-6 0 0,2-15 0 16,7-7 0 0,0-11 0-16,7-6 0 15,-2-4 0-15,4-1 0 0,-2-1 0 16,-2 11 0-16,-4 9 0 16,-6 12 0-16,-4 18 0 15,-11 14 0-15,-10 11 0 16,6 32 0-16,-14 9 0 15,-4 9 0-15,-1 8 0 16,-3 3 0-16,2-4 0 16,-4-4 0-16,9-11 0 15,1-9 0-15,8-15 0 16,0-18 0-16,0 0 0 16,5-17 0-16,4-5 0 15,-1 1 0-15,1-1 0 16,2 1 0-16,-1 7 0 0,4 7 0 15,2 2 0-15,1 5 0 16,2 0 0-16,1 7 0 16,1-7 0-16,0 2 0 15,-3-2 0-15,-3 0 0 16,-15 0 0-16,17-10 0 16,-17 10 0-16,0 0-155 15,-20-15-96-15,3 11-1 16</inkml:trace>
  <inkml:trace contextRef="#ctx0" brushRef="#br0" timeOffset="11508.0646">15859 8181 677 0,'27'-39'188'0,"-11"5"-30"15,-4 17-158-15,-12 5 0 16,0 12 0-16,-21 18 0 16,3 9 0-16,-6 8 0 0,-1 7 0 15,-4 8 0-15,4 5 0 16,-1 3 0-16,3-4 0 16,4-5 0-1,3-5 0-15,7-6 0 0,4-11 0 16,5-7 0-16,8-5 0 15,5-11 0-15,5-4 0 16,7 0 0-16,2 0 0 16,2 0 0-16,5-4 0 15,-1-5 0-15,1 3 0 16,-4-6 0-16,-1-1 0 16,-5-6 0-16,-5 3 0 15,-4-2 0-15,-4 0 0 16,-11 4 0-16,0 14 0 15,-9-12 0-15,-3 19 0 16,-5 6 0-16,-1 7 0 16,-1 9 0-16,0 6 0 0,0 2 0 15,5 0 0-15,6-3 0 16,8-6 0-16,0-9 0 16,12-6 0-16,4-13 0 15,4 0 0-15,5-14 0 16,-1 1 0-16,1-2 0 15,-2 3 0-15,-1 3 0 16,-2 6 0-16,-2 9 0 16,-2 3 0-16,-2 4 0 15,-3 3 0-15,2 2 0 16,5-2 0-16,-4-4 0 16,6-10 0-16,1-2 0 15,0-16 0-15,12-5 0 0,-5-12 0 16,11-4-215-16,-7-15-7 15,8-3 9-15,-4-10 54 16,9 0 93-16,-6-6 61 16,-2 1 153-16,0 0 19 15,-7 1 19-15,-1 12 2 16,-10 5 3-16,-5 16-191 16,-14 10 0-16,0 26 0 15,-21 0 0-15,-1 20 0 16,-9 13 0-16,-2 12 0 15,-2 7 0-15,-3 7 0 16,1 3 0-16,5-2 0 16,5-1 0-16,9-9 0 0,4-6 0 15,6-8 0-15,8-8 0 16,9-4 0-16,6-10 0 16,4-4 0-16,4-4 0 15,4 1 0-15,1-7 0 16,3 0 0-16,1-4 0 15,-1-5 0-15,1-7 0 16,-1-5 0-16,-2-4 0 16,-2-4 0-16,-5 1 0 15,-5 2 0-15,-3 3 0 16,-7 7 0-16,-7 16 0 16,0 0 0-16,-12 12 0 15,2 12 0-15,-2 9 0 0,2 4 0 16,6 3 0-16,4 0 0 15,10-2 0 1,1-4 0-16,7-7 0 16,7-9 0-16,2-6 0 0,1-7 0 15,-2-5 0-15,-3-5 0 16,-5-6 0-16,-1 0 0 16,-5-1 0-16,-8 0 0 15,-4 3 0-15,0-5 0 16,0 14 0-16,-10-11 0 15,10 11-122-15,-24-9-108 16,11 7 6-16,-7-9 8 0</inkml:trace>
  <inkml:trace contextRef="#ctx0" brushRef="#br0" timeOffset="11806.0323">16355 8240 863 0,'-12'-4'160'16,"12"4"-160"-16,0 0 0 16,11 9 0-16,5-9 0 0,8 0 0 15,2 0 0 1,0 0 0-16,-3-5 0 15,-2 2 0-15,-2-1 0 16,-8-3 0-16,-11 7 0 0,0 0 0 16,0 0 0-16,-13 0-133 15,-5 6-84-15,-11-1 4 16,-3 5 4-16</inkml:trace>
  <inkml:trace contextRef="#ctx0" brushRef="#br0" timeOffset="12087.6137">15902 8326 788 0,'-19'11'213'15,"-4"-11"-191"-15,10 14-22 16,0-14 0-16,13 0 0 16,0 0 0-16,19 6 0 0,-3-6 0 15,8-4 0-15,3-5 0 16,2 3 0-16,1-4 0 15,-1-1 0-15,-5 4 0 16,-2 0 0-16,-4-1 0 16,-5 2 0-16,-13 6 0 15,19-6 0-15,-19 6 0 16,11-6 0-16,-11 6 0 16,0 0 0-16,16-5-235 15,-16 5 5-15,5-11 1 16</inkml:trace>
  <inkml:trace contextRef="#ctx0" brushRef="#br0" timeOffset="79019.9245">3297 10625 526 0,'0'-32'185'0,"6"6"0"0,-6 1-58 16,0 15-127-16,0 10 0 15,-14 0 0-15,2 22 0 16,4 9 0-16,-5 15 0 16,0 9 0-16,-1 10 0 15,0 10 0-15,1 6 0 16,0 4 0-16,-1-5 0 16,1-4 0-16,2-10 0 15,1-11 0-15,2-13 0 16,-3-12 0-16,3-19 0 15,8-11 0-15,-12-22 0 16,8-10 0-16,-1-9 0 16,-1-12 0-16,1-4 0 0,-1-7 0 15,1-2 0-15,-6 2 0 16,1 0 0-16,-5 7 0 16,0 6 0-16,1 10 0 15,-4 8 0-15,4 8 0 16,-1 10 0-16,5 5 0 15,10 10 0-15,-12-4 0 16,12 4 0-16,0 0 0 16,15 5 0-16,2-5 0 15,6 0 0-15,5-4 0 16,4-4 0-16,4-2 0 16,4-2 0-16,0-1 0 15,1-2 0-15,-2-1 0 0,2 4 0 16,-11-4 0-16,9 6 0 15,-11-2-94-15,4 7-115 16,-6-5 4-16,1 6 7 16,-7-6 14-16</inkml:trace>
  <inkml:trace contextRef="#ctx0" brushRef="#br0" timeOffset="79697.34">3674 10344 387 0,'15'-16'153'0,"-15"16"6"16,0 0-29-16,-7 14-26 16,4 5-18-16,-9 4-82 0,5 11-4 15,-8 2 0-15,4 11 0 16,-3 2 0-16,1 4 0 16,4 1 0-16,-2 1 0 15,4 0 0-15,5-2 0 16,2-7 0-16,0-5 0 15,7-5 0-15,1-11 0 16,5-10 0-16,1-10 0 16,5-9 0-16,1-8 0 15,2-5 0-15,-2-6 0 16,1-3 0-16,0 2 0 16,-2 4 0-16,-5 4 0 0,-2 7 0 15,-12 9 0-15,12 0 0 16,-12 14 0-16,0 1 0 15,-5 6 0 1,5-3 0-16,0-1 0 0,2-2 0 16,-2-15 0-16,21 11 0 15,-2-15 0-15,1-7 0 16,6-1 0-16,1-2 0 16,0 1 0-16,0 6 0 15,-1 7 0-15,-5 0 0 16,-5 7 0-16,0 5 0 15,-2 3 0-15,-6 3 0 16,4-2 0-16,-3-4 0 0,3-4 0 16,2-4 0-16,2-4 0 15,4 0 0 1,0 0 0-16,4-8 0 16,-1 4 0-16,3-1 0 0,-4 1 0 15,3 2 0-15,-5 2 0 16,1-3 0-16,-2 3 0 15,0 0 0-15,-5 0 0 16,0 0 0-16,-5-8 0 16,3 8 0-16,-12 0 0 15,22-12 0-15,-12-2-132 16,4 2-75-16,-6-6 0 16,7-3 13-16,-3-5 14 0</inkml:trace>
  <inkml:trace contextRef="#ctx0" brushRef="#br0" timeOffset="79805.1188">4592 10687 446 0,'14'-7'37'16,"-14"7"-30"-16,0 0-80 15,12 17-45-15,-12-17-3 16,7 23-2-16</inkml:trace>
  <inkml:trace contextRef="#ctx0" brushRef="#br0" timeOffset="80447.634">3165 11405 504 0,'-37'7'174'0,"2"-7"6"16,10 10-51-16,-1-10-93 15,12 4-36-15,1-4 0 16,13 0 0-16,0 0 0 16,18 10 0-16,3-10 0 15,13 7 0-15,12-2 0 16,9 0 0-16,7-5 0 15,12 4 0-15,7-4 0 16,4-4 0-16,3 0 0 16,0-4 0-16,0 3 0 15,-2-1 0-15,-5 6 0 16,-5 0 0-16,-4 0 0 0,-4 5 0 16,-6-1 0-16,-6 7 0 15,-4-3 0-15,-10 3 0 16,-2-2 0-1,-8 2 0-15,-10-3 0 16,-3 0 0-16,-5 1 0 0,-1-4 0 16,-13-5 0-16,14 4 0 15,-14-4 0-15,0 0 0 16,0 0-129-16,-10-19-105 16,1 2 4-16,-5-9 2 15</inkml:trace>
  <inkml:trace contextRef="#ctx0" brushRef="#br0" timeOffset="104337.9765">5549 10330 850 0,'-4'-22'173'16,"-5"6"-173"-16,9 16 0 15,-11 0 0 1,11 14 0-16,-7 10 0 0,7 18 0 15,0 11 0-15,0 11 0 16,0 9 0-16,4 6 0 16,-4 1 0-16,0-3 0 15,0-9 0-15,0-15 0 16,10-1 0-16,-10-22 0 16,4-7-157-16,-4-23-73 15,0 0 0-15,0-12 10 0</inkml:trace>
  <inkml:trace contextRef="#ctx0" brushRef="#br0" timeOffset="104789.9513">5400 10424 819 0,'0'-38'196'0,"-5"-4"-188"15,14 4-8-15,1-8 0 16,10-2 0-16,1-6 0 15,9 4 0-15,1 1 0 16,2 9 0-16,1 11 0 16,0 15 0-16,-4 18 0 0,-4 16 0 15,-5 21 0 1,-5 15 0-16,-5 14 0 16,-4 14 0-16,-7 8 0 15,5 1 0-15,-5-1 0 0,0-1 0 16,0-13 0-16,0-10 0 15,0-14 0-15,4-14 0 16,-4-17 0-16,0-23 0 16,0 0 0-16,0 0 0 15,0-21 0-15,0 2 0 16,-9 1 0-16,3-2 0 16,1 4 0-16,5 16 0 15,-9-14 0-15,9 14 0 16,0 0 0-16,14-6 0 15,-1 2 0-15,1-6 0 16,8 4 0-16,-5-14 0 16,8 1-19-16,-4-11-209 0,3-2 1 15,-6-5 8-15</inkml:trace>
  <inkml:trace contextRef="#ctx0" brushRef="#br0" timeOffset="105027.4237">6020 10203 606 0,'8'-24'191'0,"-8"10"4"16,0 14-164-16,0 20-31 16,-6 12 0-16,-6 10 0 15,6 14 0-15,-7 3 0 16,5 12 0-16,-2-2 0 16,2-1 0-16,0-1 0 15,5-7 0-15,3-8 0 0,-4-10 0 16,8-9 0-16,-4-15 0 15,14-6 0-15,-14-12 0 16,19-15-195-16,-11-9-19 16,5-5 8-16,-4-15 3 15</inkml:trace>
  <inkml:trace contextRef="#ctx0" brushRef="#br0" timeOffset="105300.2382">6176 10133 642 0,'9'-33'187'16,"-5"9"1"-16,-4 24-182 16,0 0-6-16,0 20 0 0,-6 9 0 15,0 17 0-15,-4 8 0 16,5 5 0-16,-4 6 0 16,5 5 0-16,-3-4 0 15,7-6 0-15,0-2 0 16,0-8 0-16,0-6 0 15,7-8 0-15,-2-7 0 16,0-6 0-16,5-3 0 16,-10-9 0-16,12 0-88 15,-12-11-128-15,15 10 2 16,-15-10 0-16</inkml:trace>
  <inkml:trace contextRef="#ctx0" brushRef="#br0" timeOffset="106613.9602">6861 9852 831 0,'0'-19'188'16,"-5"5"-184"-16,5 14-4 15,-13-5 0-15,8 16 0 16,0 15 0-16,-1 10 0 16,-1 8 0-16,-1 7 0 15,2 9 0-15,-2-2 0 16,-3 2 0-16,2-9 0 16,-1-6 0-16,0-7 0 0,-1-5 0 15,2-11 0-15,3-6 0 16,6-16 0-1,-13 12 0-15,13-12 0 16,0 0 0-16,0-19 0 0,5 7 0 16,3-2 0-16,0-6 0 15,4 2 0-15,3-2 0 16,2 2 0-16,-1 4 0 16,0 4 0-16,0 6 0 15,-5 9 0-15,-1 7 0 16,-7 10 0-16,-3 5 0 15,0 7 0-15,0 0 0 16,-3 1 0-16,3-3 0 16,0-6 0-16,0-7 0 15,0-19 0-15,13 4 0 16,-5-18 0-16,6-4 0 16,-1-6 0-16,1-3 0 0,0 1 0 15,1 1 0-15,1 2 0 16,-2 6 0-16,2 2 0 15,2 4 0-15,-3 0 0 16,4 0 0-16,1 2 0 16,-1 1 0-16,2-3 0 15,-5 3 0-15,3-2 0 16,-4-1 0-16,2 1 0 16,-7 2 0-16,-10 8 0 15,18-12 0-15,-18 12 0 16,6-10 0-16,-6 10 0 15,0 0 0-15,0 0 0 16,-19 0 0-16,19 0 0 0,-18 26 0 16,8-8 0-16,-1 7 0 15,3 4 0-15,2 7 0 16,0 0 0-16,6-3 0 16,0 0 0-16,10-7 0 15,-2-11 0-15,4-5 0 16,3-14 0-16,-2-10 0 15,2-10 0-15,3-8 0 16,-3-7 0-16,3-4 0 16,-3 0 0-16,0 4 0 15,-2 6 0-15,0 7 0 16,-5 10 0-16,-8 16 0 16,13 0 0-16,-8 16 0 0,-5 9 0 15,0 4 0-15,0 5 0 16,0-3 0-16,0 2 0 15,3-7 0 1,4-10 0-16,-7-16 0 0,24 0 0 16,-9-10 0-16,4-12 0 15,1 0 0-15,1-2 0 16,-1 2 0-16,0 7 0 16,0 8 0-16,-6 12 0 15,0 7 0-15,-2 9 0 16,-4 4 0-16,0 3 0 15,3 0 0-15,-7-6 0 0,6-2 0 16,-3-8 0 0,-7-12 0-16,19 3 0 0,-19-3 0 15,17-11 0 1,-17 11 0-16,18-14 0 0,-18 14 0 16,15-11 0-16,-15 11 0 15,0 0 0-15,6-15-123 16,-6 15-117-16,0 0 3 15,-21-12 5-15</inkml:trace>
  <inkml:trace contextRef="#ctx0" brushRef="#br0" timeOffset="107305.1143">8014 10146 677 0,'-6'-21'197'0,"6"6"-48"16,-7-7-149-16,7 12 0 15,-6-4 0-15,6 14 0 16,-8-16 0-16,8 16 0 15,0 0 0-15,-13 14 0 0,11 0 0 16,-4 6 0-16,2 1 0 16,4 4 0-16,-3 0 0 15,3 5 0-15,0-3 0 16,0-1 0-16,-5 1 0 16,5-1 0-16,-2-2 0 15,2-5 0-15,-6 2 0 16,3-4 0-16,-1-4 0 15,0-2 0-15,4-11 0 16,-8 15 0-16,8-15 0 16,0 0 0-16,0 0 0 15,0 0 0-15,0 0-177 16,0 0-56-16,19-11 4 0</inkml:trace>
  <inkml:trace contextRef="#ctx0" brushRef="#br0" timeOffset="107508.6344">8161 10104 794 0,'13'0'198'0,"-13"18"-167"16,-5 0-31-16,5 11 0 16,-8-5 0-16,3 3 0 15,-1-3 0-15,4-3 0 16,2-4 0-16,0-17 0 15,0 0-102-15,0 0-107 0,16-26-3 16,-6 1 3-16</inkml:trace>
  <inkml:trace contextRef="#ctx0" brushRef="#br0" timeOffset="107635.4596">8270 9911 729 0,'0'-21'163'16,"-9"3"-62"-16,1 2-163 15,-1 6-104-15,9 10-9 16,-10-7-5-16,10 7-1 16</inkml:trace>
  <inkml:trace contextRef="#ctx0" brushRef="#br0" timeOffset="108483.4508">8305 9961 794 0,'13'0'181'16,"1"0"-133"-16,8-10-48 16,-5-8 0-16,3 0 0 15,2-7 0-15,-3-1 0 16,-3 3 0-16,-5 3 0 16,-6 7 0-16,-5 13 0 15,0 0 0-15,-24 18 0 16,8 12 0-16,0 11 0 0,1 4 0 15,7 10 0-15,4-3 0 16,8-1 0-16,9-3 0 16,4-9 0-1,6-12 0-15,4-13 0 0,0-10 0 16,0-11 0-16,-1-13 0 16,-4-3 0-16,1-1 0 15,-7-2 0-15,-2 4 0 16,-6 5 0-16,-8 17 0 15,0 0 0-15,13 11 0 16,-13 13 0-16,0 7 0 16,0 0 0-16,6 5 0 15,2-5 0-15,5 0 0 0,6-11 0 16,2-6 0 0,6-8 0-16,1-12 0 15,5-8 0-15,2-5 0 16,4-13 0-16,1-5 0 0,5-5 0 15,1-8 0-15,-1-6 0 16,1-1 0-16,-1-8 0 16,-2-5 0-16,-5-2 0 15,-2-5 0-15,-1-9 0 16,-6 8 0-16,-5 9 0 16,-4 7 0-16,-6 17 0 15,-7 18 0-15,-7 27 0 16,0 0 0-16,-20 46 0 15,3 12 0-15,-4 10 0 16,-2 11 0-16,2 3 0 16,2-1 0-16,5-7 0 15,7-11 0-15,1-11 0 0,6-15 0 16,0-13 0-16,0-24 0 16,0 0 0-16,15-8 0 15,-11-6 0-15,-4-6 0 16,0 4 0-16,0 2 0 15,0 1 0-15,0 13 0 16,7-14 0-16,-7 14 0 16,19-7 0-16,-5 3 0 15,1-2 0-15,5-3 0 16,0-3 0-16,-6 4 0 16,-4-6 0-16,2 9 0 15,-12 5 0-15,0 0-90 16,-27-13-157-16,7 13 2 0,-7 0 4 15</inkml:trace>
  <inkml:trace contextRef="#ctx0" brushRef="#br0" timeOffset="109243.9823">10335 9645 805 0,'-6'-26'211'0,"1"10"-204"15,-9-5-7-15,-1 16 0 16,-4 5 0-16,-1 4 0 16,-4 9 0-16,0 10 0 0,-1 4 0 15,3 8 0 1,2 3 0-16,7 5 0 0,5 0 0 16,8 6 0-1,0 0 0-15,13-4 0 0,-4 2 0 16,5-1 0-16,-4-3 0 15,-2-1 0-15,-3-7 0 16,-5-4 0-16,-8-1 0 16,-2-6 0-16,-4-2 0 15,0-7 0-15,-4-2 0 16,3-6 0-16,0-2 0 16,3-5 0-16,12 0 0 15,-9-12 0-15,9 12 0 16,13-27-61-16,4 7-168 15,1-7 4-15,7-4 6 16</inkml:trace>
  <inkml:trace contextRef="#ctx0" brushRef="#br0" timeOffset="110407.8813">10612 9418 711 0,'-16'17'182'0,"1"17"-52"16,-8 5-130-16,2 15 0 15,-10 5 0-15,8 13 0 16,-6-4 0-16,7 2 0 16,2-11 0-16,6-7 0 15,5-13 0-15,4-12 0 0,5-15 0 16,0-12 0-16,26-7 0 15,-6-3 0-15,1-1 0 16,6 0 0-16,2-1 0 16,1 2 0-16,2 4 0 15,-3-3 0-15,0-2 0 16,-4-3 0-16,-1-3 0 16,-2-6 0-16,-7 0 0 15,-7 1 0-15,-3 1 0 16,-5 8 0-16,0 13 0 15,-13-4 0-15,-1 16 0 16,-4 9 0-16,2 11 0 16,-1 0 0-16,3 7 0 0,5-1 0 15,4-2 0-15,5-9 0 16,8-10 0-16,5-8 0 16,5-14 0-16,4-7 0 15,3-10 0-15,-4-2 0 16,1 0 0-16,-2 8 0 15,-2 3 0-15,-4 13 0 16,-2 18 0-16,-8 6 0 16,2 9 0-16,2 5 0 15,2 0 0-15,-2-6 0 16,7-7 0-16,2-15 0 16,5-10 0-16,3-25 0 0,5-4 0 15,-5-21 0-15,9-1-58 16,-13-16-57-16,10 3 18 15,-13-6 34-15,2 0 49 16,-2 12 46-16,-8-2 44 16,3 18 16-16,-13 2 6 15,9 18-49-15,-18 8-49 16,9 14 0-16,-21 25 0 16,6 7 0-16,-7 12 0 15,-2 11 0-15,1 6 0 16,0 6 0-16,6-3 0 15,5-4 0-15,7-6 0 16,9-7 0-16,9-11 0 0,9-10 0 16,10-13 0-1,3-10 0-15,5-7 0 16,1-7 0-16,-1-8 0 16,-4-2 0-16,-5-6 0 0,-5-3 0 15,-6 2 0-15,-10 1 0 16,-5 7 0-16,-5 0 0 15,-4 9 0-15,4 11 0 16,-11 0 0-16,0 17 0 16,5 0 0-16,3 3 0 15,3 1 0-15,6 3 0 16,2-6 0-16,7-6 0 16,5-6 0-16,1-11 0 0,5-7 0 15,1-5 0 1,1-9 0-16,0 2 0 15,-1 2 0-15,-2 3 0 16,-4 5 0-16,2 14 0 0,-5 14 0 16,-1 8 0-16,-2 7 0 15,-6 9 0-15,2 2 0 16,-1 1 0-16,-1-2 0 16,-6-1 0-16,-3-7 0 15,4-8 0-15,-4-2 0 16,-6-10 0-16,6-11 0 15,-26 6 0-15,14-6 0 16,-10-9 0-16,0-5-199 16,-8-5-37-16,3-6 5 15,-7-8 9-15</inkml:trace>
  <inkml:trace contextRef="#ctx0" brushRef="#br0" timeOffset="110613.0771">11090 9661 732 0,'0'0'215'0,"0"0"-139"15,14 0-76-15,7 0 0 16,6-7 0-16,6-3 0 16,2 4 0-16,-7-7 0 0,0 5 0 15,-11-3-201 1,-17 11-17-16,0 0 0 15,-14-6 0-15</inkml:trace>
  <inkml:trace contextRef="#ctx0" brushRef="#br0" timeOffset="110864.6274">10652 9604 1023 0,'0'13'0'0,"0"-13"0"16,21 2 0-16,1-4 0 16,10-8 0-16,3-3 0 15,4-4 0-15,-5-1 0 16,-1-2 0-16,-5 7 0 0,-9 0 0 16,-3 8 0-16,-16 5 0 15,13 0 0-15,-13 0-28 16,0 20-211-16,0-20 5 15,-14 20 4-15</inkml:trace>
  <inkml:trace contextRef="#ctx0" brushRef="#br0" timeOffset="112405.5417">12801 9828 772 0,'0'-23'217'0,"-7"-4"-183"16,3 9-34-16,-9 0 0 15,4 1 0-15,-5 2 0 16,0 2 0-16,-3 6 0 16,-1 0 0-16,2 7 0 15,-4 9 0-15,0 2 0 16,-3 7 0-16,0 7 0 16,2 3 0-16,1 3 0 15,2-1 0-15,3-4 0 16,4-8 0-16,7-7 0 15,4-11 0-15,0 0 0 0,11-16 0 16,-4-2 0-16,2 1 0 16,-1 0 0-16,2 0 0 15,-10 17 0-15,15-10 0 16,-15 10 0-16,12 22 0 16,-8 3 0-16,1 8 0 15,-1 5 0-15,-4 3 0 16,0 1 0-16,0-2 0 15,0-4 0-15,-7-7 0 16,1-5 0-16,-1-10 0 16,7-14 0-16,-11 11 0 15,11-11 0-15,0-13 0 16,0 1 0-16,6-3 0 0,6-6 0 16,1 1 0-16,4-7 0 15,3-4 0-15,3-1 0 16,2-8 0-16,2-5 0 15,-1 1 0-15,0-4 0 16,-2 3 0-16,-3 5 0 16,-5 2 0-16,-2 9 0 15,-7 7 0-15,-7 10 0 16,0 12 0-16,0 0 0 16,-16 24 0-16,8 1 0 15,2 5 0-15,2 4 0 16,4 1 0-16,4 1 0 0,5-3 0 15,3-5 0-15,4-8 0 16,4-8 0 0,4-5 0-16,0-7 0 15,4-11 0-15,3-4 0 16,4-8 0-16,2-5 0 0,0-9 0 16,6 0 0-16,1-7 0 15,1-7 0-15,2-8 0 16,2-1 0-16,-1-11 0 15,-1 0 0-15,-1-2 0 16,-4 5 0-16,-8 7 0 16,-7 14 0-16,-5 11 0 15,-14 20 0-15,-8 16 0 16,-10 24 0-16,-7 13 0 0,-6 18 0 16,-6 10 0-1,-3 5 0-15,-1 7 0 16,2-8 0-16,5-7 0 0,4-9 0 15,7-11 0-15,3-13 0 16,7-15 0-16,5-14 0 16,0 0 0-16,7-22 0 15,1 6 0-15,0-3 0 16,-1 4 0-16,5 3 0 16,5 7 0-16,0 5 0 15,4 0 0-15,4 0 0 16,4 5 0-16,1 2 0 15,0-3 0-15,4 2 0 0,-7-6 0 16,2 0-87 0,-7 0-147-16,3 6-1 15,-6-6 8-15</inkml:trace>
  <inkml:trace contextRef="#ctx0" brushRef="#br0" timeOffset="112858.9154">14219 9472 850 0,'0'0'173'0,"-21"0"-173"0,7 10 0 15,-1 8 0-15,1 7 0 16,0 5 0-16,3 5 0 16,5 2 0-16,1-6 0 15,14 0 0-15,1-12 0 16,7-9 0-16,0-10 0 16,6-11 0-16,0-10 0 15,1-4 0-15,-5-3 0 16,-2 3 0-16,-5 4 0 15,-4 8 0-15,-8 13 0 16,0 0 0-16,5 9 0 16,-5 12 0-16,-7 3 0 15,7 1 0-15,0 4 0 0,0-6 0 16,8-3 0-16,-8-20 0 16,22 20 0-16,-22-20 0 15,28-16-122-15,-11-5-100 16,2-1 3-16,-3-9 14 15</inkml:trace>
  <inkml:trace contextRef="#ctx0" brushRef="#br0" timeOffset="113272.2156">14505 9372 482 0,'4'-41'171'0,"5"4"1"16,-9 0-68-16,9 10-16 15,-9 0-82-15,0 12-6 16,0 15 0-16,-13 0 0 0,1 12 0 15,-3 9 0-15,0 1 0 16,-4 9 0-16,4-2 0 16,2 0 0-16,6-4 0 15,7-6 0-15,6-9 0 16,8-3 0-16,6-7 0 16,7 0 0-16,2 0 0 15,4 0 0-15,-1 6 0 16,-2 8 0-16,-4 5 0 15,-4 8 0-15,-8 2 0 16,-4 9 0-16,-10-3 0 16,0-2 0-16,-7 0 0 0,-3-5 0 15,0-8 0 1,-3-9 0-16,0-3 0 0,0-8 0 16,0-8 0-16,0 0 0 15,0-5 0-15,3-6 0 16,-2 4 0-16,-2-10 0 15,8 7 0-15,-8-8-7 16,6 3-227-16,-8-3-6 16,5 0 7-16</inkml:trace>
  <inkml:trace contextRef="#ctx0" brushRef="#br0" timeOffset="113924.3591">15109 9306 850 0,'-13'0'173'15,"-10"0"-173"-15,4 3 0 16,-7 6 0-16,6 5 0 15,4 5 0-15,5 0 0 16,8 5 0-16,6 1 0 16,8 0 0-16,3 3 0 0,5-2 0 15,-2 0 0-15,1-2 0 16,-6 0 0-16,-3-2 0 16,-9 1 0-16,0-1 0 15,-9-5 0-15,-3-2 0 16,-1-2 0-16,0-2 0 15,4-3 0-15,9-8 0 16,-17 0 0-16,17 0 0 16,0 0 0-16,17-13-49 15,-9-4-192-15,13 2-1 16,-3-9 9-16</inkml:trace>
  <inkml:trace contextRef="#ctx0" brushRef="#br0" timeOffset="114420.5343">15362 9357 744 0,'-14'-4'205'0,"1"11"-131"15,-12 3-74-15,3 10 0 16,-1-1 0-16,7 5 0 16,3-1 0-16,10-5 0 15,7-5 0-15,9-4 0 16,7-9 0-16,6-11 0 15,3-5 0-15,2-5 0 16,-1-3 0-16,-5 0 0 0,-3 4 0 16,-4 1 0-16,-6 10 0 15,-12 9 0-15,12 5 0 16,-12 10 0-16,0 9 0 16,0 1 0-16,0 3 0 15,0 4 0-15,0-6 0 16,9-7 0-16,-9-19 0 15,21 12 0-15,-4-19 0 16,0-8 0-16,2-3 0 16,-2-6 0-16,0-3 0 15,-3 1 0-15,-3 3 0 16,-3 6 0-16,-5 4 0 16,2 2 0-16,-5 11 0 0,0 0 0 15,6-13 0-15,-6 13 0 16,0 0 0-16,18 0 0 15,-7 0 0 1,0-5 0-16,6 5 0 0,-17 0 0 16,29-13-14-16,-18 1-221 15,7 2 1-15,-5-12 3 16</inkml:trace>
  <inkml:trace contextRef="#ctx0" brushRef="#br0" timeOffset="114831.7937">15970 8953 811 0,'-14'4'196'16,"-1"21"-180"-16,-10 6-16 15,4 2 0-15,-6 7 0 16,5 8 0 0,-2 0 0-16,5-4 0 0,5-1 0 15,5-6 0-15,4-8 0 16,5-5 0-16,11-11 0 15,4-5 0-15,6-8 0 16,4 0 0-16,2-6 0 16,1 6 0-16,1 5 0 15,-2 3 0-15,-2 8 0 16,-3 5 0-16,-6 5 0 16,-2 7 0-16,-7-1 0 0,-3 2 0 15,-4-5 0 1,0-3 0-16,-4-5 0 15,0-4 0-15,4-17 0 16,-7 12 0-16,7-12 0 0,0 0 0 16,-13-16 0-16,9 5 0 15,4 11 0-15,-8-27 0 16,8 27 0-16,0-24-83 16,5 13-140-16,-5-3 4 15,0 14 12-15</inkml:trace>
  <inkml:trace contextRef="#ctx0" brushRef="#br0" timeOffset="115552.9938">16093 9486 688 0,'0'0'187'0,"19"-11"-39"16,-11 0-148-16,10 3 0 16,-4-11 0-16,6 2 0 0,0-6 0 15,0 0 0-15,-4-4 0 16,2 2 0-16,-6 4 0 15,-3 1 0-15,-9 7 0 16,0 13 0-16,0 0 0 16,-17 6 0-16,3 10 0 15,1 7 0-15,-1 4 0 16,4 2 0-16,2-1 0 16,8 0 0-16,3-4 0 15,4-2 0-15,4-6 0 16,0-6 0-16,2-6 0 15,-2-4 0-15,2 0 0 16,-13 0 0-16,21-2 0 0,-15-10 0 16,8 12-136-16,-4-13 18 15,6 4 28-15,-6-5 27 16,7 2 36-16,-1-1 56 16,-3-4 58-16,7 4 19 15,-10-5 0-15,5 8-5 16,-9-4-96-16,-6 14-5 15,0 0 0-15,0 0 0 16,0 0 0-16,-9 22 0 16,2-11 0-16,2 2 0 15,5-13 0-15,0 14 0 16,0-14 0-16,22-18 0 0,-2-8 0 16,8-9 0-16,5-8 0 15,5-7 0-15,-1-3 0 16,0-1 0-16,-2 3 0 15,-5 9 0 1,-6 6 0-16,-9 13 0 0,-8 14 0 16,-7 9 0-16,-8 29 0 15,-4 7 0-15,-6 13 0 16,-1 12 0-16,-2 5 0 16,0 9 0-16,3-7 0 15,3-5 0-15,6-8 0 16,5-11 0-16,4-13 0 15,0-13 0-15,0-18 0 0,17 8 0 16,-4-11 0-16,-13-15 0 16,7 9 0-16,-7-10-214 15,0 7-17 1,-9-4 0-16,9 16 14 0</inkml:trace>
  <inkml:trace contextRef="#ctx0" brushRef="#br0" timeOffset="116184.3376">14192 9935 745 0,'-24'21'202'0,"-3"-8"-126"15,14 0-76-15,13-13 0 16,0 20 0-16,18-16 0 0,20-1 0 16,10-3 0-16,20 0 0 15,16 0 0-15,12 0 0 16,13-6 0-16,10-1 0 15,10 3 0-15,7 1 0 16,5 3 0-16,-4 0 0 16,0 0 0-16,-6 5 0 15,-6 3 0-15,-12-2 0 16,-15 4 0-16,-10-4 0 16,-17 2 0-16,-8 2 0 15,-9-4 0-15,-9 4 0 16,-9-4 0-16,-2 1 0 15,-6-3 0-15,-2-4 0 0,-5 7 0 16,-7-7 0-16,0 0 0 16,-14 0 0-16,0 0 0 15,0 0-54 1,-14-7-187-16,-13 0 0 0,-8-2 9 16</inkml:trace>
  <inkml:trace contextRef="#ctx0" brushRef="#br0" timeOffset="116824.3409">12984 10164 634 0,'-24'8'188'0,"1"-8"-1"15,12 0-173-15,11 0-14 16,0 0 0-16,0-18 0 16,13 18 0-16,5-4 0 15,10 13 0-15,7-1 0 16,9 6 0-16,10-5 0 15,10 4 0-15,10-11 0 16,8-2 0-16,7-11 0 16,3-6 0-16,0-4 0 15,-4 0 0-15,-8 1 0 0,-9 3 0 16,-10 5 0-16,-13 9 0 16,-11 3 0-16,-7 5 0 15,-11 5 0 1,-3 2 0-16,-7 0 0 0,0 2 0 15,-1-1 0-15,-2-2 0 16,-1 0 0-16,-5-11 0 16,12 14 0-16,-12-14 0 15,13 0 0-15,-13 0 0 16,6-10-207-16,-6-3-8 16,0 13 11-16,0-24 5 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1.21851" units="1/cm"/>
          <inkml:channelProperty channel="Y" name="resolution" value="2093.73804" units="1/cm"/>
          <inkml:channelProperty channel="F" name="resolution" value="6.53591E-7" units="1/dev"/>
          <inkml:channelProperty channel="T" name="resolution" value="1" units="1/dev"/>
        </inkml:channelProperties>
      </inkml:inkSource>
      <inkml:timestamp xml:id="ts0" timeString="2015-12-02T19:37:07.430"/>
    </inkml:context>
    <inkml:brush xml:id="br0">
      <inkml:brushProperty name="width" value="0.05292" units="cm"/>
      <inkml:brushProperty name="height" value="0.05292" units="cm"/>
      <inkml:brushProperty name="color" value="#7030A0"/>
    </inkml:brush>
  </inkml:definitions>
  <inkml:trace contextRef="#ctx0" brushRef="#br0">13301 8932 249 0,'-16'6'119'0,"1"-6"5"16,5 0-40-16,-1 0-5 16,11 0-5-16,-13 0-3 15,13 0-10-15,0 0-15 16,0 0-12-16,13 0-5 16,1 0-1-16,-1 0-3 15,10 0-25-15,2 0 0 16,7-6 0-16,6 1 0 15,6-5 0-15,4 2 0 0,6-4 0 16,-1-3 0-16,8 1 0 16,0 0 0-16,1 4 0 15,-3-1 0-15,-1 2 0 16,2-1 0-16,0 5 0 16,1-3 0-16,1 4 0 15,0-5 0-15,5 4 0 16,-1-3 0-16,4 2 0 15,0-4 0-15,-3 4 0 16,2-2 0-16,4-1 0 16,-3 2 0-16,2-3 0 15,2 1 0-15,-5 2 0 16,-2-3 0-16,0 3 0 16,-4 0 0-16,-6-2 0 15,-4 4 0-15,-2-3 0 16,-4 2 0-16,-1-2 0 0,-3 3 0 15,-3-4 0-15,-1 4 0 16,-3-1 0-16,-4 3 0 16,-5 3 0-16,-4 0 0 15,-3 0 0-15,-4 6 0 16,-16-6 0-16,15 15 0 16,-15-15 0-16,0 20 0 15,-10-9-20-15,-2 2-165 16,-8-7-6-16,-5 0 1 15,-8-6-4-15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1.21851" units="1/cm"/>
          <inkml:channelProperty channel="Y" name="resolution" value="2093.73804" units="1/cm"/>
          <inkml:channelProperty channel="F" name="resolution" value="6.53591E-7" units="1/dev"/>
          <inkml:channelProperty channel="T" name="resolution" value="1" units="1/dev"/>
        </inkml:channelProperties>
      </inkml:inkSource>
      <inkml:timestamp xml:id="ts0" timeString="2015-12-02T19:37:57.341"/>
    </inkml:context>
    <inkml:brush xml:id="br0">
      <inkml:brushProperty name="width" value="0.05292" units="cm"/>
      <inkml:brushProperty name="height" value="0.05292" units="cm"/>
      <inkml:brushProperty name="color" value="#7030A0"/>
    </inkml:brush>
  </inkml:definitions>
  <inkml:trace contextRef="#ctx0" brushRef="#br0">27320 13068 713 0,'-47'-5'174'0,"-4"5"-38"15,-4-6-136-15,6 11 0 16,-1 0 0-16,5 3 0 15,5 0 0-15,6 3 0 16,7 3 0 0,7 7 0-16,6 0 0 0,7 8 0 15,7 5 0-15,0 12 0 16,5 7 0-16,6 7 0 16,4 14 0-16,8 6 0 15,4 8 0-15,9 9 0 16,6 1 0-16,9 0 0 15,3-3 0-15,6-6 0 16,2-15 0-16,5-10 0 0,-1-11 0 16,-2-17 0-1,0-13 0-15,-5-12 0 16,3-16 0-16,-5-9 0 16,-2-12 0-16,-3-5 0 0,-5-11 0 15,-2-9 0-15,-8-12 0 16,-5-8 0-16,-5-8 0 15,-8-5 0-15,-9-7 0 16,-10-7 0-16,0 0 0 16,-13 4 0-16,-5 4 0 15,-7 6 0-15,-7 14 0 16,-2 5 0-16,-1 14 0 16,1 10 0-16,3 9 0 15,3 8 0-15,6 6 0 16,5 5 0-16,17 13 0 15,-16-16 0-15,16 16-34 16,0 0-157-16,0 0-7 0,7-13 6 16,-7 13-2-16</inkml:trace>
  <inkml:trace contextRef="#ctx0" brushRef="#br0" timeOffset="2992.1804">29958 15290 430 0,'-31'-13'172'0,"-6"1"6"15,-3 6-53-15,-4-2-41 16,4 8-50-16,-7-5-34 16,7 13 0-16,-5 2 0 15,3 7 0-15,1 5 0 16,-1 5 0-16,2 6 0 16,2 7 0-16,1 5 0 0,4 9 0 15,2 9 0 1,5 4 0-16,5 5 0 0,4 4 0 15,4 1 0 1,3 2 0-16,6-1 0 0,4 1 0 16,4 3 0-16,4-3 0 15,3 0 0-15,8-1 0 16,0-6 0-16,8-2 0 16,6-8 0-16,8-7 0 15,3-12 0-15,8-7 0 16,2-11 0-16,2-6 0 15,4-8 0-15,1-5 0 16,-1-6 0-16,-5 0 0 0,-1-13 0 16,-3-1 0-1,-3-7 0-15,-2-5 0 16,-4-6 0-16,-5-2 0 16,-2-5 0-16,-4-4 0 0,0-2 0 15,-5-7 0-15,-2-3 0 16,0-7 0-16,-3-5 0 15,0 0 0-15,-1-5 0 16,-2 2 0-16,-1 5 0 16,-2 6 0-16,-1 8 0 15,-4 5 0-15,-3 12 0 16,-3 5 0-16,-4 6 0 16,0 2 0-16,0-1 0 15,-8-2 0-15,2 0 0 16,-5-8 0-16,4 2 0 15,-5-13-12-15,3 6-206 16,-8-8 7-16,3 8-1 0,-7 2 9 16</inkml:trace>
  <inkml:trace contextRef="#ctx0" brushRef="#br0" timeOffset="3923.9155">27448 15563 741 0,'-32'-16'161'0,"-1"10"-40"16,-2 10-121-16,3 7 0 0,2 11 0 16,2 4 0-16,-2 3 0 15,3 7 0-15,1 7 0 16,5 13 0-16,0 12 0 15,4 10 0-15,2 11 0 16,1 9 0-16,3 9 0 16,3 4 0-16,5-2 0 15,3 0 0-15,8-6 0 16,6-1 0-16,4-7 0 16,8-2 0-16,4 0 0 15,8-10 0-15,4-6 0 16,3-11 0-16,5-7 0 15,1-15 0-15,5-15 0 0,-1-16 0 16,0-19 0-16,-2-13 0 16,-3-16 0-16,-6-11 0 15,-6-11 0 1,-7-9 0-16,-9-9 0 0,-5-9 0 16,-8-5 0-16,-6-1 0 15,-3-3 0-15,-7-5 0 16,2-1 0-16,-2 6 0 15,2 0 0-15,1 10 0 16,4 4 0-16,7 9 0 16,5 5 0-16,3 8 0 15,6 14 0-15,0-6 0 16,7 8-148-16,1-3-54 0,2 3 1 16,1-4-1-16</inkml:trace>
  <inkml:trace contextRef="#ctx0" brushRef="#br0" timeOffset="5797.1667">30313 14007 713 0,'0'0'190'0,"0"0"-70"16,5-11-120-16,10 11 0 15,-2-9 0 1,7-1 0-16,-1-3 0 0,0-3 0 15,2-6 0-15,-7 0 0 16,-1-2 0-16,-7 3 0 16,-6 1 0-16,0 3 0 15,-6 4 0-15,6 13 0 16,-24-7 0-16,11 14 0 16,-1 7 0-16,1 4 0 15,0 4 0-15,4 6 0 16,3 0 0-16,6 3 0 0,0-5 0 15,4-2 0-15,6-6 0 16,4-4 0 0,2-5 0-16,1-9 0 15,1-7 0-15,1-4 0 0,-1-2 0 16,1-1 0-16,0-3 0 16,-1 2 0-16,0-1 0 15,0 4 0-15,0 5 0 16,0 3 0-16,2 4 0 15,0 7 0-15,0 3 0 16,-1 2 0-16,-1 3 0 16,-1 5 0-16,-4-5 0 0,-3 4 0 15,-7 0 0 1,-3-2 0-16,-5 3 0 16,-3-3 0-16,-1 2 0 15,-3 0 0-15,1 5 0 16,3-4 0-16,1 1 0 0,7-2 0 15,0 1 0-15,8-6 0 16,7-2 0-16,0-12 0 16,9 0 0-16,0-14 0 15,12 2 0-15,-7-15-7 16,7 3-111-16,-7-18 17 16,8 4 22-16,-11-11 21 15,2-2 37-15,-4-3 48 16,-5-2 50-16,-1 6 6 15,-5 1-2-15,0 14-8 16,-10 2-30-16,3 20-43 16,-6 13 0-16,0 0 0 0,-22 16 0 15,9 12 0-15,0 5 0 16,0 6 0-16,1-3 0 16,5 0 0-16,7-5 0 15,0-5 0-15,4-12 0 16,-4-14 0-16,16 0 0 15,-7-10 0-15,-1-4 0 16,-5-3 0-16,-3-5 0 16,0-1 0-16,0 5 0 15,-6 0 0-15,-1 5 0 16,7 13 0-16,-14-14 0 16,14 14 0-16,0 0 0 15,-7 13 0-15,7-13 0 0,5 19 0 16,-5-19 0-16,14 17 0 15,-14-17 0-15,16 10 0 16,-16-10 0-16,14 6 0 16,-14-6 0-16,0 0 0 15,10 8 0-15,-10-8-154 16,0 0-55-16,-7 13 0 16,7-13 9-16</inkml:trace>
  <inkml:trace contextRef="#ctx0" brushRef="#br0" timeOffset="6533.0241">31029 13521 748 0,'-11'25'194'0,"2"7"-113"16,-6 2-81-16,7 11 0 15,-5 2 0-15,4 3 0 16,2-2 0-16,1 7 0 16,1-7 0-16,1 0 0 15,4-1 0-15,0-6 0 16,0-9 0-16,0-4 0 15,0-6 0-15,5-6 0 16,-5-5 0-16,0-11 0 16,0 0 0-16,0 0 0 0,0 0 0 15,-6-12 0 1,2-1 0-16,-3-5 0 16,-2-5 0-16,1 0 0 15,-2-2 0-15,1 3 0 0,1-2 0 16,-1 4 0-16,3 4 0 15,0 4 0-15,6 12 0 16,-3-12 0-16,3 12 0 16,10-5 0-16,2 5 0 15,3 0 0-15,1 5 0 16,6-5 0-16,-2 7 0 16,1-7 0-16,0 4 0 0,-5-4 0 15,1 0 0 1,-2 0 0-16,-4 0 0 15,2 0 0-15,-13 0 0 16,16 0 0-16,-16 0 0 0,0 0 0 16,14 5-18-16,-14-5-201 15,0 0 8-15,0 0 3 16,-8 11 12-16</inkml:trace>
  <inkml:trace contextRef="#ctx0" brushRef="#br0" timeOffset="7432.3652">29815 14398 497 0,'0'0'181'16,"6"11"1"-16,-6-11-33 15,26 0-135-15,-9 0-14 16,14 10 0-16,3-10 0 15,14 6 0-15,10 1 0 16,10-4 0-16,6-3 0 0,5 5 0 16,2-5 0-16,0 0 0 15,-1 0 0 1,-5-4 0-16,-8 1 0 0,-8 3 0 16,-8-7 0-16,-5 7 0 15,-9-3 0-15,-4 3 0 16,-5 0 0-16,-5-4 0 15,0 4 0-15,-6 0 0 16,3 0 0-16,-6 0 0 16,2 0 0-16,-5-4 0 15,6 4 0-15,-17 0 0 16,13-4-90-16,-13 4-124 0,0 0 5 16,0-13 9-1,0 13 10-15</inkml:trace>
  <inkml:trace contextRef="#ctx0" brushRef="#br0" timeOffset="12076.8002">24180 16569 348 0,'0'0'115'0,"0"0"8"16,0 0-60-16,0 0 2 15,10 5-1-15,-10-5 2 0,27 0-1 16,-9-4-5-16,6 8-6 15,2-4-54-15,6 10 0 16,1-6 0-16,6 6 0 16,2-3 0-16,7 2 0 15,0-3 0-15,6 0 0 16,1-6 0-16,3 0 0 16,-2-3 0-16,1 3 0 15,-5-4 0-15,-1 4 0 16,-6-5 0-16,-1 5 0 15,-4 0 0-15,-3 5 0 16,-3-5 0-16,-3 0 0 16,1 4 0-16,-3-4 0 0,2 6 0 15,-5-6 0-15,1 0 0 16,-6 0 0-16,6 0 0 16,-8-6-129-16,4 6-68 15,-4-10 7-15,2 5 2 16,-1-5 12-16</inkml:trace>
  <inkml:trace contextRef="#ctx0" brushRef="#br0" timeOffset="13248.3408">29136 13057 327 0,'0'0'119'0,"17"12"3"15,-4-8-55-15,3-4 6 16,4 5 8-16,0-5 2 0,7 39 38 16,-9-5-121-16,14-28 30 15,-3-1-30-15,7 4 0 16,5-5 0-16,9 4 0 16,4-5 0-16,3-36 0 15,9-1-9-15,-3 34 18 16,1 0-9-16,-1 0 0 15,-4-3 0-15,-3 3 0 16,-3 0 0-16,-3 0 0 16,-5 0 0-16,-4 0 0 15,-3 0 0-15,-4 0 0 16,-6 2 0-16,-3-2 0 16,-3 4 0-16,-3-1 0 0,-1 2 0 15,-6-1 0-15,-12-4 0 16,18 9 0-16,-18-9 0 15,15 5-132-15,-15-5-26 16,14 11 1-16,-14-11-8 16,0 0 6-16</inkml:trace>
  <inkml:trace contextRef="#ctx0" brushRef="#br0" timeOffset="25659.8899">29667 15521 288 0,'-40'-9'104'16,"0"9"6"-16,-2-2-22 15,0 2-21-15,4 11-2 16,2-1-4-16,5 7-1 15,2 0-4-15,8 8-7 16,0 2-5-16,7 7-13 16,-2 3-31-16,7 9 0 15,-3 0 0-15,3 11 0 16,1 2 0-16,0 3 0 0,3 1 0 16,0 3 0-16,5 3 0 15,0 3 0-15,0-1 0 16,6-2 0-16,0 1 0 15,4-2 0-15,4 0 0 16,5-2 0-16,2-7 0 16,10 0 0-16,1-5 0 15,6-5 0-15,6-5 0 16,0-4 0-16,4-4 0 16,2-8 0-16,0-2 0 15,1-6 0-15,-1-7 0 16,1-3 0-16,-4-7 0 15,0-3 0-15,-4-12 0 0,2-1 0 16,-5-8 0-16,-3-5 0 16,-4-7 0-16,-5-7 0 15,-1-10 0 1,-3-9 0-16,-8-7 0 0,0-7 0 16,-11-7 0-16,1-2 0 15,-6-3 0-15,0-1 0 16,0 1 0-16,-6 6 0 15,2 4 0-15,-5 4 0 16,3 6 0-16,-3 1 0 16,-3 5 0-16,2 2 0 15,-2 3 0-15,-1 1 0 16,-2 3 0-16,-1 0 0 0,-3 4 0 16,-1 0 0-16,0 5 0 15,-1 1 0-15,-3 3 0 16,-1 2 0-1,0 5 0-15,0 2 0 0,3 3 0 16,1 1 0-16,5 9 0 16,-1-3 0-16,17 18-60 15,-17-21-120-15,17 21 3 16,-3-12 3-16,3 12 1 16</inkml:trace>
  <inkml:trace contextRef="#ctx0" brushRef="#br0" timeOffset="37048.1993">30640 15707 426 0,'0'0'149'0,"4"-13"-4"16,-4 13-53 0,0 0-40-16,0 0-7 15,0 0-1-15,0 13-6 16,3 3-13-16,-6-3-18 15,3 6-7-15,0-1 0 0,0-3 0 16,-3 1 0-16,3-2 0 16,4-2 0-16,-4-12 0 15,9 17 0-15,-9-17 0 16,13 6 0-16,-13-6 0 16,13-3 0-16,-13 3 0 15,12-17 0-15,-12 17 0 16,9-21 0-16,-9 21 0 15,4-21 0-15,-4 21 0 16,5-15 0-16,-5 15 0 16,8-10 0-16,-8 10 0 15,17-7-62-15,-17 7-93 0,20-8-6 16,-9 3-1-16,1 0-3 16,2-1 0-16</inkml:trace>
  <inkml:trace contextRef="#ctx0" brushRef="#br0" timeOffset="37273.4209">30852 15726 529 0,'7'13'155'16,"-7"-13"-10"-16,11 15-93 0,-11-15-30 15,17 14-34-15,-17-14-35 16,16 11-63-16,-16-11-29 16,12 7-14-16,-12-7 8 15,0 0 1-15,0 0 13 16</inkml:trace>
  <inkml:trace contextRef="#ctx0" brushRef="#br0" timeOffset="37511.7979">30846 15814 381 0,'0'0'132'0,"0"0"-4"15,0 0-75 1,0 0-9-16,12 0-5 0,-12 0-4 15,0 0-43-15,11 0-40 16,-11 0-72-16,0 0-7 16,11 4-3-16,-11-4-2 15,0 0-1-15</inkml:trace>
  <inkml:trace contextRef="#ctx0" brushRef="#br0" timeOffset="37964.3728">31008 15737 270 0,'0'0'142'0,"0"0"1"16,0 0-26-16,6 14-25 16,-6-14-7-16,-5 15-20 15,5-15-15-15,-5 15-20 16,5-15-10-16,0 16-11 16,0-16-9-16,0 0 0 15,0 0-29-15,0 0-10 16,0 0-7-16,0 0 5 0,11 0 1 15,-11 0 11-15,0-17 16 16,0 17 23-16,0-12 18 16,0 12 17-16,0 0 8 15,0 0-2-15,7-12-3 16,-7 12-46-16,18 0-2 16,-7-4 0-16,1 4-14 15,-12 0-138-15,21-5-9 16,-21 5-4-16,15-6-6 15,-15 6 2-15</inkml:trace>
  <inkml:trace contextRef="#ctx0" brushRef="#br0" timeOffset="39341.2448">26172 12698 598 0,'0'-36'183'0,"-9"2"-2"16,4 14-120-16,-8 8-61 15,3 16 0-15,-11 10 0 16,1 14 0-16,-5 6 0 16,2 6 0-16,-1 3 0 15,3 5 0-15,3-6 0 16,4-5 0-16,6-9 0 16,2-6 0-16,6-10 0 0,0-12 0 15,0 0 0-15,0 0 0 16,0-22 0-16,0 10 0 15,-5-2 0-15,5 2 0 16,0 12 0-16,-6-12 0 16,6 12 0-16,0 0 0 15,0 0 0-15,12-4 0 16,-12 4 0-16,20 0 0 16,-2 5 0-16,-6-9 0 15,9 4-84-15,-5-2-112 16,3 2 5-16,-1-6-1 15,1 2 12-15</inkml:trace>
  <inkml:trace contextRef="#ctx0" brushRef="#br0" timeOffset="39548.9463">26171 12859 682 0,'0'13'183'0,"0"-13"-27"16,11 11-154-16,-11-11-2 16,20 10 0-16,-10-10 0 15,-10 0 0-15,24 0-42 16,-24 0-139-16,14 0 1 16,-14 0-6-16,0 0 3 0</inkml:trace>
  <inkml:trace contextRef="#ctx0" brushRef="#br0" timeOffset="40368.7877">26157 12834 559 0,'-6'14'145'0,"6"-3"-30"16,0 1-97-16,0 3-60 15,4-1-69-15,-4-2-18 0,3 3-3 16,-3-15-5-16,0 21-3 16</inkml:trace>
  <inkml:trace contextRef="#ctx0" brushRef="#br0" timeOffset="40511.573">26113 12984 642 0,'0'0'168'16,"0"0"-23"-16,0 0-77 15,15-16-68-15,-15 16 0 16,23-18-148-16,-9 8-14 16,-1 2-5-16,0-2-5 15,-1 0-1-15</inkml:trace>
  <inkml:trace contextRef="#ctx0" brushRef="#br0" timeOffset="40930.9051">26396 12660 416 0,'3'-10'153'15,"-3"10"4"-15,0 0-35 16,0 0-64-16,-20 10-12 16,8 11-6-16,-3 2-9 15,1 11-31-15,-2-2 0 16,-1 5 0-16,2-3 0 15,3-3 0-15,3-4 0 0,3-4 0 16,1-7 0 0,5-4 0-16,0-12 0 0,0 0 0 15,0 0 0-15,0 0 0 16,10-14 0-16,-10 1 0 16,6 2 0-16,-6 0 0 15,4 0 0-15,-4 11 0 16,6-17 0-16,-6 17 0 15,9-11 0-15,-9 11 0 16,18-8 0-16,-5 2 0 16,0 2 0-16,1-3 0 15,1 7 0-15,-15 0 0 16,19-12-178-16,-19 12-10 0,0 0-1 16,0 0 0-16,0 0 9 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1.21851" units="1/cm"/>
          <inkml:channelProperty channel="Y" name="resolution" value="2093.73804" units="1/cm"/>
          <inkml:channelProperty channel="F" name="resolution" value="6.53591E-7" units="1/dev"/>
          <inkml:channelProperty channel="T" name="resolution" value="1" units="1/dev"/>
        </inkml:channelProperties>
      </inkml:inkSource>
      <inkml:timestamp xml:id="ts0" timeString="2015-12-02T19:39:04.682"/>
    </inkml:context>
    <inkml:brush xml:id="br0">
      <inkml:brushProperty name="width" value="0.05292" units="cm"/>
      <inkml:brushProperty name="height" value="0.05292" units="cm"/>
      <inkml:brushProperty name="color" value="#7030A0"/>
    </inkml:brush>
  </inkml:definitions>
  <inkml:trace contextRef="#ctx0" brushRef="#br0">8725 7425 708 0,'-13'-14'167'16,"-5"3"-19"-16,-5 3-148 15,-1 8 0-15,1 0 0 16,-1 7 0 0,-3 1 0-16,1 6 0 0,-2 6 0 15,0 4 0-15,-4 4 0 16,-2 7 0-16,-7 3 0 15,1 7 0-15,-3 9 0 16,-2 9 0-16,-3 5 0 16,-4 15 0-16,-3 6 0 15,1 15 0-15,-2 12 0 16,-1 13 0-16,-5 10 0 0,2 11 0 16,-2 13 0-16,1 8 0 15,-3 7 0-15,3 10 0 16,0 6 0-1,5 6 0-15,2 11 0 16,7 3 0-16,1 7 0 0,10 5 0 16,8 6 0-16,5 2 0 15,14 2 0-15,-2-29 0 16,11-28 0-16,5 52 0 16,9-6 0-16,5-4 0 15,4-10 0-15,3-4 0 16,4-8 0-16,6 20 0 15,4 18 0-15,-5-67 0 0,4-7 0 16,1-9 0-16,-3-15 0 16,3-7 0-1,0-13 0-15,1-12 0 16,0-15 0-16,-5-16 0 0,-7-17 0 16,11 0 0-16,1-8 0 15,-9-18 0-15,3-6-10 16,-2-14-196-16,-4-2 1 15,3-4-1-15</inkml:trace>
  <inkml:trace contextRef="#ctx0" brushRef="#br0" timeOffset="1435.0797">17720 7307 792 0,'-14'-14'197'0,"-1"1"-163"16,4 7-34-16,11 6 0 0,0 0 0 16,0 17 0-16,14 5 0 15,6 5 0-15,8 12 0 16,6 8 0-16,4 9 0 16,8 14 0-16,-2 12 0 15,4 9 0-15,3 12 0 16,-2 8 0-16,4 13 0 15,-1 10 0-15,2 6 0 16,1 6 0-16,4 12 0 16,-3 11 0-16,5 16 0 15,-2 16 0-15,-2 12 0 16,-3 15 0-16,-1 10 0 0,-4 9 0 16,-5-1 0-16,-3 0 0 15,-2-5 0-15,-4-9 0 16,-3-8 0-16,-5-9 0 15,-7-9 0-15,-5-3 0 16,-7 0 0-16,-8-6 0 16,-8-2 0-16,-10-4 0 15,-4-5 0-15,-7-8 0 16,-4-5 0-16,-6-12 0 16,-2-8 0-16,0-10 0 15,-5-10 0-15,1-10 0 16,-2-10 0-16,4-9 0 15,-4-9 0-15,6-8 0 0,-4-17 0 16,14-2 0-16,-9-23-129 16,8-9-97-1,-2-20 3-15,6-8 5 16,0-20 5-16</inkml:trace>
  <inkml:trace contextRef="#ctx0" brushRef="#br0" timeOffset="3451.0572">6948 7914 434 0,'0'-14'156'15,"0"14"-9"-15,0-17-25 16,-6 5-12-16,6 12-56 16,0-18-54-16,0 18 0 15,0-12 0-15,0 12 0 16,0 0 0-16,0 0 0 15,0 0 0-15,8 19 0 16,-8-2 0-16,4 6 0 16,-4 4 0-16,4 4 0 15,-4 1 0-15,0-2 0 16,0-1 0-16,0-3 0 16,0-6 0-16,0-1 0 0,0-6 0 15,0-1 0-15,0-2 0 16,0-10 0-16,0 14 0 15,0-14 0-15,0 0 0 16,0 0 0-16,9 15 0 16,-9-15 0-16,0 0-70 15,0 0-116-15,0 0 4 16,0 0 11-16,0 0 6 16,2 10 16-16</inkml:trace>
  <inkml:trace contextRef="#ctx0" brushRef="#br0" timeOffset="4451.4285">6556 9357 372 0,'0'0'158'15,"-18"0"7"-15,18 0-24 0,-13-5-33 16,13 5-29-16,0 0-79 16,0 0 0-16,0-14 0 15,0 14 0-15,12-12 0 16,1 6 0-16,-13 6 0 16,23-5 0-16,-9 5 0 15,-1 4 0-15,-2 5 0 16,-3 2 0-16,-2 2 0 15,-1 4 0-15,-5 4 0 16,4-1 0-16,-4 5 0 16,0 1 0-16,6-1 0 15,0-1 0-15,1-1 0 16,3-5 0-16,0-1 0 0,2-3 0 16,0-6 0-16,0 0 0 15,-12-8 0-15,18 5 0 16,-18-5 0-16,18 0 0 15,-18 0 0-15,13 0 0 16,-13 0 0-16,0 0 0 16,14 0 0-16,-14 0 0 15,0 0-47-15,0 0-150 16,0 0 5-16,0 0 8 16,0 0 8-16</inkml:trace>
  <inkml:trace contextRef="#ctx0" brushRef="#br0" timeOffset="5444.0837">6118 10708 432 0,'0'0'151'15,"0"0"8"-15,-14-5-61 0,14 5-9 16,0 0-8-16,18-7-68 16,-18 7-13-16,24-7 0 15,-8 7 0-15,2 0 0 16,0 9 0-16,1 2 0 16,-4 2 0-16,-1 3 0 15,-5 4 0-15,1-1 0 16,2 4 0-16,-2 3 0 0,3-3 0 15,4 0 0 1,0 1 0-16,4 1 0 16,2-2 0-16,0 4 0 15,-2-3 0-15,-2 3 0 0,-4-2 0 16,-3 5 0-16,-5-1 0 16,-1 1 0-16,-6-1 0 15,0 2 0-15,0-1 0 16,-9-3 0-16,0-2 0 15,1-6 0-15,-4-2 0 16,-1-5 0-16,3 2 0 16,-8-14 0-16,18 0-8 15,-22 12-195-15,22-12 2 16,-23 15 3-16,15 0 10 16</inkml:trace>
  <inkml:trace contextRef="#ctx0" brushRef="#br0" timeOffset="5956.5876">6065 12238 404 0,'0'26'158'0,"0"-2"6"16,0 5-46-16,6-8-12 15,8 5-33-15,-2-10-73 16,7 4 0-16,-2-7 0 0,8 0 0 15,-4-2 0-15,0-3 0 16,0 1 0-16,-1-6 0 16,-1 4 0-16,-6-7 0 15,1 0-137-15,-14 0-44 16,13-7-1-16,-13 7 2 16,0-14 6-16</inkml:trace>
  <inkml:trace contextRef="#ctx0" brushRef="#br0" timeOffset="6164.9026">6247 12286 622 0,'0'0'172'15,"0"0"-10"-15,0 0-95 0,0 0-67 16,0 26 0-16,5-4 0 16,0 5 0-16,3 1 0 15,1 4 0 1,1 2 0-16,-1-4 0 0,6 7 0 15,-6-8-46-15,5 6-129 16,-4-1-1-16,2-1 0 16,-3 0 2-16,1 0 11 15</inkml:trace>
  <inkml:trace contextRef="#ctx0" brushRef="#br0" timeOffset="6549.1261">6441 13494 719 0,'0'43'166'0,"8"8"-28"0,-2-2-138 16,1-4 0-16,-1-3 0 15,1-5 0-15,0-3-77 16,-2-14-82-16,-5-1-4 16,0-19 0-16,0 0-3 15,-19 0 6-15</inkml:trace>
  <inkml:trace contextRef="#ctx0" brushRef="#br0" timeOffset="6744.6303">6347 13598 700 0,'0'-21'179'0,"0"2"-35"16,11 2-144-16,-2 1 0 0,7 5 0 15,2-1 0-15,1 3 0 16,2-1 0-16,-3-3 0 16,4 4 0-16,-8-8-127 15,1 3-51-15,-3-5-5 16,-4 1-1-16,-2-3 3 15</inkml:trace>
  <inkml:trace contextRef="#ctx0" brushRef="#br0" timeOffset="7443.4304">9491 6490 756 0,'0'0'168'16,"5"17"-69"-16,-11 1-99 15,6 13 0-15,0-1 0 16,6 8 0-16,-6 0 0 15,3 2 0-15,-3-2 0 16,6-2 0-16,-1-1 0 0,-5-6 0 16,7 2-22-16,-7-6-151 15,7-1-4 1,-3-8-2-16,5-4 1 16</inkml:trace>
  <inkml:trace contextRef="#ctx0" brushRef="#br0" timeOffset="8026.8597">10992 6396 685 0,'4'-19'179'16,"3"1"-20"-16,-1-2-159 0,11 8 0 15,3-1 0-15,8 9 0 16,2 4 0-16,4 0 0 15,0 4 0-15,-1 5 0 16,-2 5 0-16,-4 1 0 16,-5 5 0-16,-7 3 0 15,-7 6 0-15,-2 4 0 16,-6 4 0-16,0 2 0 16,0-2 0-16,6 1 0 15,-3-1 0-15,4-7 0 16,9-4 0-16,-5-14 0 15,9 0-11-15,4-9-189 16,2-3-3-16,0-7-4 0,3-3 5 16</inkml:trace>
  <inkml:trace contextRef="#ctx0" brushRef="#br0" timeOffset="8650.9658">13143 6186 512 0,'-19'-7'168'15,"-2"2"7"-15,6 0-74 16,-5-4-34-16,20 9-67 15,-16-18 0-15,16 18 0 0,0-16 0 16,0 16 0-16,18-15 0 16,-1 10 0-16,1 2 0 15,2 3 0-15,1 3 0 16,0 5 0 0,-2 4 0-16,2 4 0 0,-3 3 0 15,2 6 0-15,-4 2 0 16,0 2 0-16,-2 1 0 15,1 3 0-15,-5 0 0 16,-1 2 0-16,-3 1 0 16,-6 1 0-16,0-2 0 15,0-1 0-15,-12 0 0 16,3-2 0-16,0-4 0 16,-2-2 0-16,-3-4 0 15,1-4 0-15,-1-3 0 16,-2-4 0-16,5 1 0 15,-8-12 0-15,19 0-76 0,-17 5-147 16,17-5 2-16,0 0 2 16</inkml:trace>
  <inkml:trace contextRef="#ctx0" brushRef="#br0" timeOffset="9029.1065">14439 6078 576 0,'-15'6'168'15,"2"6"9"-15,-7 0-75 16,6 7-102-16,-4-3 0 16,11 8 0-16,2-4 0 15,9 1 0-15,4-7 0 16,7-2 0-16,8-3 0 15,-3-9 0-15,8-4-173 0,-6-7-23 16,5 1-4-16,-7-4 4 16</inkml:trace>
  <inkml:trace contextRef="#ctx0" brushRef="#br0" timeOffset="9154.215">14597 6265 724 0,'0'40'175'0,"-7"5"-51"16,1 6-124-16,-3-3 0 15,7 2-154-15,2-7-19 16,0-5-3-16,7-9-4 16,6-9-3-16</inkml:trace>
  <inkml:trace contextRef="#ctx0" brushRef="#br0" timeOffset="9695.7553">16462 6119 709 0,'0'28'190'16,"-16"-6"-66"-16,-2 11-124 16,-4-1 0-1,1 6 0-15,1-3 0 16,3 1 0-16,1-2 0 0,5-1 0 16,2-7 0-16,1-5 0 15,4-1 0-15,4-20 0 16,-3 14 0-16,3-14 0 15,0-17-173-15,-4-2-20 16,4-1 4-16,0-6 11 16,0-4 58-16,0 1 75 15,-4 1 85-15,4 6 59 0,0 1 56 16,4 5 6-16,0 5 6 16,-4 11-2-16,18-14-54 15,-1 14-111-15,0-4 0 16,7 4 0-16,1-7 0 15,0 2 0-15,5 3 0 16,-4-3 0-16,4 5 0 16,-9-6-53-16,0 6-115 15,-2 0 1-15,-2 7-2 16,-4-3 3-16,-13-4 5 16</inkml:trace>
  <inkml:trace contextRef="#ctx0" brushRef="#br0" timeOffset="12160.3723">9045 7958 359 0,'0'0'144'0,"11"-12"6"16,-11 12-29-16,9-13-29 15,-9 13-4-15,9-11-19 16,-9 11-69-16,0 0 0 15,12 0 0-15,-12 0 0 16,0 19 0-16,0-2 0 16,-3 5 0-16,-1 2 0 15,4 5 0-15,-6 1 0 16,2 2 0-16,0 0 0 16,4-1 0-16,-4-2 0 15,4 1 0-15,0-3 0 16,0 0 0-16,0-3 0 0,4-3 0 15,0-4 0-15,0 0 0 16,-4-5 0-16,0-12 0 16,9 17 0-16,-9-17 0 15,0 0 0-15,0 0 0 16,0 0 0-16,0 0 0 16,0 0 0-16,0 0 0 15,0 0 0-15,0 0 0 16,0 0 0-16,0-15 0 15,0 15-30-15,-3-14-159 16,3 14 6-16,-5-21 6 16,5 21 6-16,0-19 11 15</inkml:trace>
  <inkml:trace contextRef="#ctx0" brushRef="#br0" timeOffset="13873.6144">11335 7516 530 0,'-14'0'154'15,"-4"0"5"-15,3 6-97 16,-6 3-5-16,3 8-7 15,-2 5-39-15,5 8-11 16,0 3 0-16,3 6 0 16,4 0 0-16,8 4 0 15,0-3 0-15,7-1 0 16,1-7 0-16,5-5 0 0,1-9 0 16,1-6 0-16,-2-12 0 15,1 0 0-15,-3-19 0 16,-3 2 0-16,-2-8 0 15,-1 0 0-15,-5-3 0 16,0 1 0-16,-7-1 0 16,2 0 0-16,-1 6 0 15,0 0 0-15,0 5 0 16,-2 2 0-16,8 15 0 16,-8-16 0-16,8 16 0 15,0 0 0-15,13 13-143 16,-13-13-63-16,26 20 0 15,-6-9 6-15</inkml:trace>
  <inkml:trace contextRef="#ctx0" brushRef="#br0" timeOffset="14519.6974">13515 7745 388 0,'-4'-28'157'15,"-5"1"2"-15,-3 1-52 0,1 8-8 16,-9 4-16 0,-3 14-53-16,-8 4-30 15,3 13 0-15,-8 6 0 16,7 12 0-16,0 3 0 0,10 6 0 16,5-2 0-16,14 0 0 15,6-7 0-15,10-8 0 16,9-9 0-16,5-13 0 15,4-13 0-15,0-6 0 16,-2-7 0-16,-4-5 0 16,-6-4 0-16,-7 2 0 15,-8 1 0-15,-7 7 0 16,-7 0 0-16,-4 6 0 16,-5 3 0-16,1 1 0 15,1 10 0-15,3-2 0 16,11 2 0-16,-6 11 0 15,6-11-178-15,21 14-35 0,1-4 1 16,2-5 5-16</inkml:trace>
  <inkml:trace contextRef="#ctx0" brushRef="#br0" timeOffset="15059.1502">14722 7548 545 0,'-19'-12'170'15,"-2"7"-2"-15,-4 5-80 16,-5 7-36-16,4 14-52 0,-5 6 0 15,9 12 0-15,2 2 0 16,10 8 0-16,10-4 0 16,8 0 0-16,8-10 0 15,9-7 0-15,4-16 0 16,5-12 0-16,3-15 0 16,-6-5 0-16,-1-10 0 15,-6-3 0-15,-7-4 0 16,-7 7 0-16,-10 1 0 15,0 4 0-15,-8 4 0 16,-4 5 0-16,12 16 0 16,-17-14 0-16,17 14-98 15,0 0-117-15,13-4 0 0,4 4 4 16</inkml:trace>
  <inkml:trace contextRef="#ctx0" brushRef="#br0" timeOffset="15639.4017">16187 7495 456 0,'-9'-25'159'15,"3"5"9"-15,-7-1-54 16,13 21-21-16,-29-15-60 15,15 25-33-15,-6 5 0 16,3 16 0-16,-3 8 0 16,7 11 0-16,2 2 0 15,7 2 0-15,8-9 0 16,6-6 0-16,11-15 0 16,9-12 0-16,6-15 0 15,5-15 0-15,3-11 0 16,-2-4 0-16,-3-6 0 0,-5 0 0 15,-8 2 0-15,-9 6 0 16,-11 7 0-16,-6 7 0 16,0 17 0-16,-22-11 0 15,5 16 0-15,-3 3 0 16,2 7 0-16,1 1 0 16,3 8 0-16,-1-2 0 15,10 6 0-15,-8-7 0 16,13 7-128-16,-8-7-75 15,8 2 4-15,-9-7 8 16,0-3 9-16</inkml:trace>
  <inkml:trace contextRef="#ctx0" brushRef="#br0" timeOffset="16870.7865">8216 13305 218 0,'-3'-18'146'0,"-1"-5"13"15,4 1-32-15,-7-8-4 16,7 7-5-16,-7-8-12 16,7 10-80-16,-12 2-26 15,12 19 0-15,-19-13 0 16,9 16 0-16,-6 10 0 16,-1 10 0-16,-2 6 0 15,4 12 0-15,-3 6 0 16,5 5 0-16,3 1 0 15,4 0 0-15,6-4 0 16,4-7 0-16,6-11 0 16,3-10 0-16,1-12 0 0,5-9 0 15,-3-20 0-15,1-4 0 16,-5-7 0-16,-1-8 0 16,-4-3 0-16,-2-4 0 15,-5 2 0-15,0 0 0 16,-7 9 0-16,1 0 0 15,-7 9 0-15,4 7 0 16,-3 4 0-16,-1 8 0 16,13 7 0-16,-18 3 0 15,18-3 0-15,-10 22 0 16,10-7 0-16,0-1 0 16,13 7 0-16,-11-11 0 15,11 5-117-15,0-9-90 0,4 2 3 16,0-8 5-16,4 0 10 15</inkml:trace>
  <inkml:trace contextRef="#ctx0" brushRef="#br0" timeOffset="17923.3175">11070 13046 533 0,'0'-12'175'0,"0"1"3"0,0-8-96 15,0 8-27 1,-11-7-55-16,8 5 0 15,-15 0 0-15,4 3 0 16,-8 3 0-16,-4 7 0 0,-5 0 0 16,1 4 0-16,-7 6 0 15,1 6 0-15,1 9 0 16,3 3 0-16,4 7 0 16,7 0 0-16,4 3 0 15,11 0 0-15,6-3 0 16,11-6 0-16,4-6 0 15,9-8 0-15,0-6 0 16,3-9 0-16,-1-11 0 16,-2-3 0-16,-3-5 0 15,-7-2 0-15,-2-2 0 16,-9 0 0-16,-3 2 0 16,-7 0 0-16,-2 6 0 0,-8 0 0 15,1 3 0-15,2 1 0 16,-4 3 0-16,5 3 0 15,13 5 0-15,-20-10 0 16,20 10 0-16,0 0-42 16,13-7-187-16,-2-1 2 15,9 4 1-15</inkml:trace>
  <inkml:trace contextRef="#ctx0" brushRef="#br0" timeOffset="18767.2435">13060 12949 450 0,'-6'-20'171'15,"6"20"3"-15,-21-23-49 16,8 14-31-16,-6-6-85 15,5 6-9-15,-7 3 0 16,4 6 0-16,-3 6 0 16,1 11 0-16,1 7 0 15,1 8 0-15,2 2 0 16,4 5 0-16,4 0 0 0,7-1 0 16,0-9 0-1,9-7 0-15,5-8 0 0,3-6 0 16,3-8 0-1,2-11 0-15,-3-1 0 0,-1-2 0 16,-3-1 0-16,-4-1 0 16,-5 0 0-16,-6 2 0 15,-6 2 0-15,6 12 0 16,-15-16 0-16,15 16 0 16,-16-16 0-16,16 16 0 15,0-11 0-15,0 11 0 16,28-13 0-16,-6 9-128 15,12 4-96-15,5 0 7 16,10 0 4-16</inkml:trace>
  <inkml:trace contextRef="#ctx0" brushRef="#br0" timeOffset="19599.0957">14261 12929 323 0,'0'0'116'16,"0"0"9"-16,-4-11-97 15,4 11 1-15,0 0 10 0,13 9 5 16,-13-9-4-16,18 16 3 16,-9-5-7-16,4 2 0 15,-13-13-4-15,14 22 10 16,-14-22-6-16,9 15 9 16,-9-15-36-16,6 12-9 15,-6-12 0-15,0 0 0 16,0 0 0-16,5 12 0 15,-5-12 0-15,0 0 0 16,0 0 0-16,0 0 0 16,0 0 0-16,14 5 0 15,-14-5 0-15,0 0 0 0,19-12 0 16,-19 12 0-16,17-12 0 16,-5 7 0-16,-1 1 0 15,-1-2 0-15,2 1 0 16,-12 5 0-16,19-9 0 15,-19 9 0-15,14-16 0 16,-12 3 0-16,-2-1 0 16,5 0 0-16,-5 1 0 15,0 2 0-15,0 0 0 16,0 11 0-16,0 0 0 16,0 0 0-16,0 0 0 15,-7 19 0-15,7-4 0 16,0 4 0-16,0 4 0 0,2 1 0 15,4-1 0-15,7-1 0 16,1 0 0-16,6-5 0 16,0 0 0-1,6-5 0-15,-3-4 0 0,1-1 0 16,-4-7 0-16,-3 0 0 16,-4-8 0-16,-2-3 0 15,-9-2 0-15,-2-4 0 16,-6-2 0-16,-4-1 0 15,-3-3 0-15,-6 0 0 16,-2 2 0-16,-4-1 0 16,2 5 0-16,-4 1 0 15,0 4 0-15,0 0 0 16,7 12 0-16,-4-7 0 0,10 7-127 16,1-4-114-16,13 4 4 15,-10-9 3 1</inkml:trace>
  <inkml:trace contextRef="#ctx0" brushRef="#br0" timeOffset="20328.7954">17033 12483 669 0,'-13'12'202'16,"13"9"-50"-16,-13 4-152 15,13 12 0-15,-7 4 0 16,7 8 0-16,-5-1 0 16,5 6 0-16,0-3 0 15,0-2 0-15,0-8 0 0,0-3 0 16,4-7 0-16,-4-4 0 16,3-4 0-16,-3-7 0 15,4-3 0-15,-4-13 0 16,5 19 0-16,-5-19 0 15,0 0 0-15,14 0 0 16,-14 0 0-16,9-12 0 16,-9 12 0-16,6-22 0 15,-1 8-95-15,-5-2-119 16,0 3 4-16,-5-4 9 16,1 4 6-16</inkml:trace>
  <inkml:trace contextRef="#ctx0" brushRef="#br0" timeOffset="22421.2032">8715 8996 493 0,'-8'-17'173'16,"-4"2"0"-16,-1-6-20 15,3 13-122-15,-8-5-31 16,4 13 0-16,-8-5 0 16,4 15 0-16,-3 2 0 15,-1 5 0-15,-1 6 0 16,3 8 0-16,4 2 0 0,4 3 0 16,-1-2 0-16,11 2 0 15,2-2 0 1,6-4 0-16,3-4 0 15,4-9 0-15,0-3 0 0,1-5 0 16,-1-9 0-16,1-5 0 16,-14 5 0-16,14-22 0 15,-9 10 0-15,-5-3 0 16,0 1 0-16,0 14 0 16,-12-21 0-16,12 21 0 15,-15-6 0-15,15 6 0 16,-15 0 0-16,15 0 0 15,0 0 0-15,0 0 0 0,0 0 0 16,0 0-93-16,18 0-129 16,-5 0 2-1,7 0 5-15</inkml:trace>
  <inkml:trace contextRef="#ctx0" brushRef="#br0" timeOffset="22552.9416">8781 9253 803 0,'4'12'176'0,"-4"-12"-132"16,0 14-44-16,0-14-85 16,0 0-82-16,0 0-7 15,4-14-4-15,-1-1-1 0</inkml:trace>
  <inkml:trace contextRef="#ctx0" brushRef="#br0" timeOffset="22772.9269">8944 8989 838 0,'0'11'185'0,"10"7"-185"15,-10 4 0-15,0 5 0 16,0 0 0-16,4 2 0 16,-4-3 0-16,0-3 0 15,5-5 0-15,-5-18 0 16,5 14 0-16,-5-14-90 0,0 0-110 15,10-28 0-15,-4 13 2 16,-6-8 11 0</inkml:trace>
  <inkml:trace contextRef="#ctx0" brushRef="#br0" timeOffset="22899.1799">9004 9051 869 0,'17'0'154'0,"-1"-5"-154"15,8 5 0-15,1-4 0 16,2-5 0-16,10 4 0 15,-7-6-79-15,4 1-117 16,-7-2-4-16,4 5-5 16</inkml:trace>
  <inkml:trace contextRef="#ctx0" brushRef="#br0" timeOffset="23697.1102">11313 8523 618 0,'0'-28'188'15,"-7"-4"-1"-15,1 13-157 16,-8-4-30-16,1 13 0 16,-8 6 0-16,2 17 0 15,-8 9 0-15,2 10 0 16,2 12 0-16,4 7 0 15,4 1 0-15,9 5 0 16,6-7 0-16,9-8 0 16,9-11 0-16,3-12 0 15,4-15 0-15,-1-10 0 0,1-14 0 16,-4-7 0 0,-3-4 0-16,-7-3 0 15,-5-5 0-15,-6 8 0 16,0-1 0-16,-10 8 0 0,-2 5 0 15,-1 4 0-15,-1 5 0 16,2 8 0-16,12 2 0 16,-15 11 0-16,20 2 0 15,-1-2-186-15,13 6-40 16,-2-2-2-16,10-1 7 16</inkml:trace>
  <inkml:trace contextRef="#ctx0" brushRef="#br0" timeOffset="24302.5663">12723 8608 572 0,'-6'-19'186'16,"0"8"1"-16,-8-2-109 15,3 13-78-15,-11 6 0 16,5 7 0-16,-6 6 0 15,4 9 0-15,0 4 0 16,4 1 0-16,5-1 0 16,10-2 0-16,0-8 0 0,13-9 0 15,3-9 0-15,4-4 0 16,3-14 0-16,-2-1 0 16,-3-5 0-16,-3 0 0 15,-6-1 0-15,-6 5 0 16,-3 3 0-16,0 13 0 15,-18-15 0-15,4 15 0 16,14 0 0-16,-23 4 0 16,23-4-79-16,-11 21-138 15,11-6 2-15,3-1-2 16</inkml:trace>
  <inkml:trace contextRef="#ctx0" brushRef="#br0" timeOffset="24438.917">12821 8829 846 0,'0'0'177'16,"0"15"-177"-16,0-15 0 16,-10 7 0-16,10-7-169 15,0 0-27-15,6-15-4 16,1 0-4-16</inkml:trace>
  <inkml:trace contextRef="#ctx0" brushRef="#br0" timeOffset="24639.3268">13115 8520 757 0,'0'0'218'15,"-33"23"-170"-15,11 7-48 16,-1-2 0-16,3 3 0 16,1 4 0-16,8-7 0 15,7-3 0-15,4-13 0 16,10-1 0-16,3-14-170 15,6-7-43-15,0-11 1 16,1 0 6-16</inkml:trace>
  <inkml:trace contextRef="#ctx0" brushRef="#br0" timeOffset="24783.5494">13122 8556 835 0,'0'0'188'0,"24"0"-188"0,-14 4 0 15,10-1 0-15,4-3 0 16,1 0 0-1,6 0 0-15,-6-10 0 0,2 7-192 16,-7-9-19-16,-4 8-4 16,-16 4-1-16</inkml:trace>
  <inkml:trace contextRef="#ctx0" brushRef="#br0" timeOffset="25579.0868">15048 8423 415 0,'-17'-19'164'16,"1"1"-12"-16,-6-3-20 16,2 9-12-16,-9-2-80 0,3 14-40 15,-9 6 0-15,4 16 0 16,-5 8 0-16,2 16 0 15,-3 4 0-15,7 7 0 16,4-3 0-16,7 2 0 16,9-9 0-16,10-7 0 15,0-15 0-15,14-11 0 16,6-14 0-16,1-9 0 16,2-10 0-16,-3-7 0 15,-1-4 0-15,-5-5 0 16,-2-1 0-16,-9 4 0 15,-3 2 0-15,-6 4 0 16,1 7 0-16,-5 6 0 0,10 13 0 16,-12 0 0-16,12 13 0 15,0 2 0-15,15 8-28 16,0-1-202-16,8 5-1 16,3-2 3-16</inkml:trace>
  <inkml:trace contextRef="#ctx0" brushRef="#br0" timeOffset="25987.3747">15644 8589 540 0,'-16'28'164'0,"5"9"5"15,-4-1-93-15,9 6-28 16,6-5-22-16,8-2-26 16,5-13 0-16,16-2 0 15,5-17 0-15,13-5 0 16,1-14 0-16,9-6 0 16,-3-12 0-16,1 0 0 15,-6-8 0-15,-4 0 0 16,-11 2 0-16,-7 7 0 15,-12-1 0-15,-9 7 0 0,-6 4 0 16,-6 7 0-16,-5 4 0 16,-3 3 0-16,0 9 0 15,-1 0 0-15,4 0 0 16,-2 5 0-16,11 9 0 16,2-14 0-16,-8 15-174 15,8-15-50-15,0 0 6 16,0 0 8-16</inkml:trace>
  <inkml:trace contextRef="#ctx0" brushRef="#br0" timeOffset="27292.423">8049 10299 568 0,'0'-20'176'16,"-5"-3"7"-16,1 10-87 15,-10-1-96-15,14 14 0 16,-30 0 0-16,14 13 0 16,-5 4 0-16,2 14 0 15,-2 8 0-15,6 11 0 0,1 5 0 16,4 5 0-16,8 3 0 16,5-1 0-1,7-2 0-15,10-8 0 16,2-13 0-16,1-11 0 0,3-16 0 15,4-12 0-15,-3-17 0 16,-4-6 0-16,-3-14 0 16,-2-6 0-16,-7-6 0 15,-1-7 0-15,-4-1 0 16,-6 1 0-16,0-3 0 16,0 6 0-16,-6 3 0 15,-1 7 0-15,2 8 0 16,-1 8 0-16,6 9 0 15,-2 3 0-15,2 15 0 16,20 0 0-16,0 6-130 16,3 3-94-16,12 3 8 15,8-1-1-15</inkml:trace>
  <inkml:trace contextRef="#ctx0" brushRef="#br0" timeOffset="27887.5735">10560 10096 804 0,'-20'-13'201'0,"-9"4"-183"15,1 9-18-15,-6 12 0 0,1 13 0 16,-1 11 0-16,3 7 0 16,6 12 0-16,8 6 0 15,11-2 0-15,6-2 0 16,13-14 0-16,9-8 0 15,9-20 0-15,4-15 0 16,0-12 0-16,2-13 0 16,-7-7 0-16,-2-7 0 15,-10-3 0-15,-6 2 0 16,-10-1 0-16,-4 8 0 16,-8 3 0-16,-4 9 0 15,1 7 0-15,-8 2 0 16,10 12 0-16,-3 5-201 15,5 13-26-15,2-3-9 0,7 10 6 16</inkml:trace>
  <inkml:trace contextRef="#ctx0" brushRef="#br0" timeOffset="28028.8865">10619 10536 938 0,'-7'18'85'0,"-4"-4"-85"15,-2-9 0-15,13-5-133 16,0 0-74-16,12-20-5 16,0-7-1-16</inkml:trace>
  <inkml:trace contextRef="#ctx0" brushRef="#br0" timeOffset="28224.6441">10902 10100 900 0,'-13'25'123'0,"2"9"-123"16,-2 1 0-16,6 9 0 15,7-1 0-15,0-5 0 16,11 3 0-16,-4-16-15 16,8-4-194-16,-3-16 1 15,4-8-3-15,-5-15 5 0</inkml:trace>
  <inkml:trace contextRef="#ctx0" brushRef="#br0" timeOffset="28359.6374">10958 10142 912 0,'4'-17'111'15,"6"6"-111"-15,-10 11 0 16,27-14 0-16,-3 14 0 16,-4-7 0-16,6 7-46 15,-5-7-169-15,2 7-2 16,-5-3-8-16</inkml:trace>
  <inkml:trace contextRef="#ctx0" brushRef="#br0" timeOffset="29087.3063">12935 9628 635 0,'-29'-14'186'0,"-7"3"6"15,-2 11-182-15,-9 9-10 0,5 12 0 16,-5 11 0-16,7 13 0 15,0 8 0-15,12 9 0 16,5 2 0-16,14-1 0 16,9-7 0-16,12-5 0 15,9-13 0-15,7-16 0 16,9-16 0-16,2-11 0 16,1-16 0-16,-1-6 0 15,-6-8 0-15,-3-2 0 16,-10-2 0-16,-5 3 0 15,-12 2 0-15,-3 7 0 16,-8 4 0-16,-3 7 0 0,11 16 0 16,-21-11 0-16,21 11 0 15,-11 11 0-15,17 6 0 16,-1 3-81-16,11 8-152 16,1-3-1-1,9 3 5-15</inkml:trace>
  <inkml:trace contextRef="#ctx0" brushRef="#br0" timeOffset="29480.0397">13771 9822 611 0,'-13'25'194'15,"-3"2"-4"-15,11 11-162 16,5-8-28-16,5 6 0 16,11-10 0-16,9-6 0 15,3-12 0-15,8-8 0 16,-1-17 0-16,3-5 0 15,-7-7 0-15,0-3 0 16,-8 0 0-16,-2-1 0 0,-12 5 0 16,-2 1 0-1,-7 10 0-15,0 3 0 16,0 14 0-16,-13-20 0 16,13 20 0-16,0 0-50 0,-6 12-179 15,6-1-3-15,0 6 1 16</inkml:trace>
  <inkml:trace contextRef="#ctx0" brushRef="#br0" timeOffset="29623.1637">14191 10018 937 0,'0'11'86'16,"0"-11"-86"-16,7 18 0 0,-7-18 0 15,0 0-153 1,13-11-57-16,1-4 0 15,3-9-4-15</inkml:trace>
  <inkml:trace contextRef="#ctx0" brushRef="#br0" timeOffset="29812.3172">14633 9640 850 0,'-19'25'173'0,"-6"5"-173"16,-9 7 0-16,1 6 0 15,3 6 0-15,5 0 0 16,9-4 0-16,6-12 0 16,17-4 0-16,-7-29-110 15,30 9-116-15,-9-29 0 16,6-8 4-16</inkml:trace>
  <inkml:trace contextRef="#ctx0" brushRef="#br0" timeOffset="29951.1652">14614 9665 919 0,'0'-12'104'16,"10"12"-104"-16,1 3 0 16,8-3 0-16,9 8 0 15,-2-8 0-15,0 0-194 16,-2 0-25-16,0-7-9 16,-6 4 0-16</inkml:trace>
  <inkml:trace contextRef="#ctx0" brushRef="#br0" timeOffset="30735.9391">16398 9617 616 0,'-4'-14'193'0,"-9"0"5"16,-3 14-182-16,-6 0-16 0,1 14 0 16,-1 8 0-16,3 11 0 15,2 12 0-15,8 8 0 16,9-2 0-16,5 0 0 15,13-7 0-15,9-9 0 16,10-16 0-16,6-14 0 16,5-15 0-16,1-15 0 15,0-11 0-15,-5-5 0 16,-5-6 0-16,-9 1 0 16,-10 1 0-16,-10 5 0 15,-10 6 0-15,-10 3 0 16,-9 8 0-16,-4 5 0 15,-2 4 0-15,-2 7 0 0,0 3 0 16,0 8 0-16,8 6 0 16,1 1 0-16,6 5 0 15,1 1 0-15,5 2 0 16,-2-3 0-16,8 7 0 16,-10-11-23-16,4 3-189 15,-5-5 8-15,1-6 5 16,-7-4 10-16</inkml:trace>
  <inkml:trace contextRef="#ctx0" brushRef="#br0" timeOffset="32038.3296">8041 11778 548 0,'-7'-25'167'15,"-5"1"5"-15,3 11-80 16,-11 0-48-16,5 13-44 0,-11 0 0 15,7 19 0-15,-8 4 0 16,6 15 0 0,0 8 0-16,2 10 0 15,1 6 0-15,5 7 0 0,4-2 0 16,9-2 0-16,0-6 0 16,12-11 0-16,1-13 0 15,7-10 0-15,3-15 0 16,9-14 0-16,-3-14 0 15,4-9 0-15,-1-10 0 16,-4-5 0-16,-3-9 0 16,-3-4 0-16,-7 1 0 15,-4 0 0-15,-8 3 0 0,-3 4 0 16,-5 6 0 0,-4 5 0-16,-4 12 0 15,-1 7 0-15,-1 10 0 16,2 7 0-16,13 0 0 0,-15 14 0 15,15 6 0-15,7-4 0 16,7 4-81-16,2-3-144 16,13 4 1-16,0-8 4 15</inkml:trace>
  <inkml:trace contextRef="#ctx0" brushRef="#br0" timeOffset="32717.3832">10692 11556 440 0,'-6'-20'179'0,"-6"3"4"16,-9 1-45-16,-1 16-55 15,-16 0-83-15,3 11 0 16,-10 7 0-16,4 16 0 15,-1 5 0-15,8 6 0 16,7 3 0-16,11 4 0 16,16-8 0-16,8-5 0 0,13-11 0 15,9-11 0-15,12-17 0 16,3-12 0-16,2-12 0 16,5-8 0-1,-5-5 0-15,-10-7 0 0,-3 0 0 16,-9-1 0-16,-13 9 0 15,-9 1 0-15,-6 6 0 16,-10 5 0-16,-7 4 0 16,-1 5 0-16,1 7 0 15,-1 0 0-15,9 12 0 16,-2-4 0-16,14 0-81 16,0 0-154-16,20 8 0 15,1-8-1-15</inkml:trace>
  <inkml:trace contextRef="#ctx0" brushRef="#br0" timeOffset="33288.546">12595 11158 516 0,'0'-18'180'15,"0"4"0"-15,-16 4-83 16,3 10-47-16,-12 10-50 16,2 12 0-16,-6 9 0 15,4 9 0-15,-1 8 0 16,7 3 0-16,6-4 0 15,13 0 0-15,7-9 0 16,13-10 0-16,11-16 0 16,7-12 0-16,7-14 0 0,1-11 0 15,-2-7 0-15,2-5 0 16,-9-2 0-16,-7-2 0 16,-12 4 0-16,-9 5 0 15,-9 2 0-15,0 6 0 16,-13 10 0-16,-3 1 0 15,5 13 0-15,-9 0-24 16,11 13-200-16,-3 1-5 16,12 10 1-16,0 2 4 15</inkml:trace>
  <inkml:trace contextRef="#ctx0" brushRef="#br0" timeOffset="33431.6833">12860 11464 820 0,'-5'13'201'0,"5"-13"-199"16,-17 12-2-16,17-12-42 16,0 0-148-16,0 0-8 15,0-12-7-15,11-4 1 16</inkml:trace>
  <inkml:trace contextRef="#ctx0" brushRef="#br0" timeOffset="33641.0413">13188 11126 754 0,'-43'36'204'0,"3"6"-139"16,-5 2-65-16,9 6 0 16,8-1 0-1,11-7 0-15,11-6 0 0,6-11 0 16,20-7 0-16,-4-13-196 15,8-5-6-15,-3-16-3 16,3-2 2-16</inkml:trace>
  <inkml:trace contextRef="#ctx0" brushRef="#br0" timeOffset="33783.7814">13118 11229 735 0,'3'-16'208'15,"8"4"-128"-15,3-6-80 16,2 4 0-16,11 3 0 15,0-7-75 1,2 4-133-16,-4-2-2 0,2 3-5 16,-7 2-1-16</inkml:trace>
  <inkml:trace contextRef="#ctx0" brushRef="#br0" timeOffset="34286.3349">14791 10910 702 0,'-15'-13'187'16,"-9"-2"-53"-16,0 15-134 16,-7 0 0-16,-2 18 0 15,-4 4 0-15,3 14 0 16,1 7 0-16,2 5 0 15,10 1 0-15,12-3 0 16,9-7 0-16,14-8 0 0,12-15 0 16,8-13 0-16,3-15 0 15,7-9 0-15,-8-11 0 16,-2-1 0-16,-8-5 0 16,-7 2 0-16,-12-2 0 15,-7 8 0-15,-12 1 0 16,-4 9 0-16,-4 5 0 15,-4 3 0-15,8 12 0 16,-8 0-62-16,8 4-166 0,1 5-1 16,9 5-2-1</inkml:trace>
  <inkml:trace contextRef="#ctx0" brushRef="#br0" timeOffset="34904.2096">16376 10788 683 0,'-9'-29'188'0,"-4"5"-36"16,-6 17-152-16,-8 11 0 0,0 18 0 16,-6 12 0-16,3 17 0 15,-1 3 0-15,7 10 0 16,6-2 0-1,7-7 0-15,11-5 0 0,13-16 0 16,7-13 0-16,7-17 0 16,5-13 0-16,-1-13 0 15,0-7 0-15,-3-5 0 16,-3-8 0-16,-10 0 0 16,-4 1 0-16,-8 2 0 15,-3 6 0-15,-9 2 0 16,0 8 0-16,-4 0 0 15,13 23 0-15,-20-14-25 0,20 14-205 16,-13 13-2 0,13 2-4-16</inkml:trace>
  <inkml:trace contextRef="#ctx0" brushRef="#br0" timeOffset="35048.0069">16469 11061 890 0,'0'0'133'0,"-22"16"-133"16,7-16-15-16,15 0-182 16,-12-5-4-16,17-6-5 15,6-8 1-15</inkml:trace>
  <inkml:trace contextRef="#ctx0" brushRef="#br0" timeOffset="35255.873">16786 10775 950 0,'-24'35'73'0,"4"10"-73"15,-9 5 0-15,6 2 0 16,4 2 0-16,4-5 0 16,7-11 0-16,4-13 0 15,14-8 0-15,-10-17 0 16,31-15-174-16,-13-12-46 15,7-8 2-15,-6-6 6 16</inkml:trace>
  <inkml:trace contextRef="#ctx0" brushRef="#br0" timeOffset="35398.9086">16824 10794 731 0,'13'-6'205'0,"-2"3"-118"16,9 6-87-16,-1-3 0 15,8 0 0-15,0 5 0 16,0-5 0-16,0 0-11 15,-4 0-192-15,-5 0 1 16,-5 0-6-16,-13 0 6 16</inkml:trace>
  <inkml:trace contextRef="#ctx0" brushRef="#br0" timeOffset="46415.7139">16600 12109 90 0,'-17'0'61'15,"17"0"-5"-15,-16 9-1 16,16-9-3-16,-21 15-2 15,10-4-3-15,0 2-2 16,-2 2-5-16,3 3-6 16,-3 1-4-16,1 5-8 15,3 2-1-15,0 2-6 0,0 4-1 16,2 3-5 0,1 4 1-16,2 3 2 15,0 5-2-15,4 3 4 16,0 0-4-16,0 4 1 0,0 2-1 15,8 1 4-15,-1-2-2 16,5 3 0-16,3-2-1 16,3 1 0-16,5-5-4 15,3-1 2-15,5-7-1 16,3 2-3-16,2-5 1 16,5-2 0-16,0-6-4 15,3-1 1-15,1-4-1 16,-1-4 0-16,1 1-1 15,-2-10 1-15,2-1-1 16,-2-4 0-16,3-8 1 16,0-2-3-16,-1-4 2 15,0-7 0-15,-1-7 0 0,0-3-2 16,-4-6 1-16,-4-5-1 16,-5-3 0-16,-3-2 0 15,-3-6 0 1,-4 2-1-16,-5-3 2 0,-2-5-4 15,-6-3 7-15,-5-3 2 16,-3-7 2-16,-6-6-2 16,-8-5 3-16,0-2-2 15,-6-2 2-15,-2-4 1 16,-3 7-4-16,0 1-1 16,-2 8-1-16,-2 8-1 15,4 7-2-15,-1 4-1 0,3 7-7 16,0 7-11-16,2 6-21 15,-1-1-32-15,5 5-68 16,1 4-6-16,-1 0 2 16,0 3-1-1,-2-1 4-15</inkml:trace>
  <inkml:trace contextRef="#ctx0" brushRef="#br0" timeOffset="48003.1942">8729 7550 240 0,'-45'44'109'0,"-2"4"12"16,-2 4-31-16,1 8-9 15,7 4-6-15,1 2-5 16,6 4-2-16,2 2-10 16,11 2-10-16,7-2-15 0,14 4-5 15,10-7-26-15,10 3-2 16,10-7 0-16,11-8 0 15,6-10 0 1,8-9 0-16,6-11 0 0,5-11 0 16,4-13 0-16,3-7 0 15,3-15 0-15,2-4 0 16,-4-10 0-16,3-6 0 16,-5-10 0-16,0-6 0 15,-7-9 0-15,-7-3 0 16,-7-8 0-16,-6-6 0 15,-9-2 0-15,-11 0 0 16,-9 1 0-16,-8 3 0 16,-12 2 0-16,-7 8 0 15,-7 4 0-15,-7 10 0 16,-5 11 0-16,-3 7 0 16,0 11 0-16,-1 10 0 0,7 12 0 15,-1 4 0-15,8 16-154 16,-3 2-41-16,6 7-5 15,3 6-5-15</inkml:trace>
  <inkml:trace contextRef="#ctx0" brushRef="#br0" timeOffset="53159.7034">19251 10889 594 0,'-22'0'174'16,"-2"0"-14"-16,6 4-77 15,-6-4-71-15,10 0-12 16,-6 0 0-16,9-6 0 16,-1-2 0-16,12 8 0 15,-8-13 0-15,8 13 0 16,13-18 0-16,4 9 0 15,4-1 0-15,9 5 0 16,7-5 0-16,2 1 0 16,5-2 0-16,2 0 0 15,0-2 0-15,-5 1 0 16,-3 0 0-16,-7 1 0 16,-5 2 0-16,-7 4 0 15,-5 5 0-15,-14 0 0 16,15 10 0-16,-15-10 0 0,0 0 0 15,0 0-53-15,18 4-158 16,-12-15 2-16,5-3 9 16,-2-3 10-16</inkml:trace>
  <inkml:trace contextRef="#ctx0" brushRef="#br0" timeOffset="53488.2226">19673 10554 531 0,'0'0'177'0,"0"0"3"16,17-8-45-16,-17 8-135 0,23 9 0 15,-9 0 0-15,5 3 0 16,0 3 0 0,5-1 0-16,-4 4 0 15,1 2 0-15,-4 0 0 0,-1 2 0 16,-5 1 0-16,-1 0 0 16,-6-3 0-16,-4 4 0 15,0-1 0-15,-4 1 0 16,-4-3 0-16,1 2 0 15,-1-4 0-15,0-1 0 16,2-5 0-16,1-2 0 16,5-11 0-16,-5 15 0 15,5-15 0-15,0 0 0 16,0 0 0-16,13 0 0 16,-2 0 0-16,-11 0-131 15,14-5-75-15,-14 5 8 16,15-10 7-16,-15 10 11 0</inkml:trace>
  <inkml:trace contextRef="#ctx0" brushRef="#br0" timeOffset="54986.2564">21599 7397 239 0,'7'-23'105'0,"-4"8"-2"16,1-3-2-16,-1-2-6 0,4-1-11 15,-2-5-11-15,3 2-12 16,0-3-13 0,1 4-12-16,-1 3-7 15,0 5-7-15,-2 3-4 0,-6 12-9 16,0 0-9-16,0 0 0 15,-8 19 0-15,-1 5 0 16,-3 5 0-16,-4 8 0 16,-1 4 0-16,0 9 0 15,-3 1 0-15,0 5 0 16,-2 6 0-16,-1 10 0 16,-3 2 0-16,-1 14 0 15,-3 6 0-15,0 17 0 16,-4 9 0-16,-2 13 0 15,0 10 0-15,2 11 0 16,1 10 0-16,3 8 0 16,1 8 0-16,8 7 0 0,2 12 0 15,8 7 0-15,0 14 0 16,5 9 0-16,6 7 0 16,0 5 0-16,0 3 0 15,5 0 0-15,2-10 0 16,4-12 0-16,0-15 0 15,6-12 0-15,3-14 0 16,3-9 0-16,4-12 0 16,6-7 0-16,2-7 0 15,2-1 0-15,0-5 0 16,1-4 0-16,-3-7 0 16,-2-7 0-16,0-13 0 15,-6-5 0-15,-2-14 0 0,-5-11 0 16,-3-15 0-16,-3-10 0 15,-1-13 0 1,-5-9 0-16,-2-11 0 0,-2-8 0 16,-4-13 0-16,7 11 0 15,-7-11 0-15,0 0 0 16,0 0 0-16,6-14 0 16,-6 14 0-16,7-28-165 15,-4 6-46-15,-3-10 1 16,0-6 7-16</inkml:trace>
  <inkml:trace contextRef="#ctx0" brushRef="#br0" timeOffset="56404.1596">29371 7121 597 0,'0'13'164'0,"0"12"-3"15,5 8-60-15,-5 7-101 16,11 11 0-16,1 7 0 0,4 9 0 16,1 7 0-16,3 5 0 15,0 3 0-15,6 13 0 16,-4 7 0-16,2 10 0 16,-3 12 0-16,1 11 0 15,-4 8 0-15,2 10 0 16,-8 7 0-16,-1 9 0 15,-4 0 0-15,-3 5 0 16,-4 3 0-16,-7 4 0 16,-7 1 0-16,-1 6 0 15,-8 3 0-15,-4 6 0 16,-4 3 0-16,-2 3 0 16,-4 2 0-16,-3-4 0 0,5 2 0 15,-5-6 0-15,0-6 0 16,4-5 0-16,-2-7 0 15,2-7 0 1,0-9 0-16,-2-6 0 0,-2-7 0 16,-3-8 0-16,1-6 0 15,-4-5 0-15,-2-8 0 16,-2-6 0-16,1-11 0 16,-3-5 0-16,4-10 0 15,0-13 0-15,0-10 0 16,1-17 0-16,2-6 0 15,-2-23 0-15,0-10-125 0,-5-21-100 16,-3-9 5 0,-8-16 6-16</inkml:trace>
  <inkml:trace contextRef="#ctx0" brushRef="#br0" timeOffset="59763.2085">20563 11662 450 0,'0'0'170'16,"-12"0"2"-16,12 0-56 0,-14 21-26 15,1-6-65 1,8 11-25-16,-3 1 0 15,5 9 0-15,-3-1 0 16,6 4 0-16,-5-2 0 0,5 4 0 16,0-4 0-16,0 0 0 15,0-3 0-15,0-5 0 16,0 2 0-16,0-3 0 16,-5-2 0-16,1-5 0 15,4 7 0-15,-9-5 0 16,9 1-103-16,-7-3-91 15,4 4 4-15,-3-3 3 16,6 0 9-16</inkml:trace>
  <inkml:trace contextRef="#ctx0" brushRef="#br0" timeOffset="60164.2689">20580 12751 382 0,'13'11'156'0,"-2"4"-7"16,-6-2-29-16,4 7-5 15,-9-2-23-15,8 5-83 16,-8-2-9-16,0 5 0 16,0-6 0-16,-9 1 0 15,3-2 0-15,-2-2 0 16,-1-3 0-16,-3-3 0 15,3 1 0-15,-4-7-140 16,13-5-47-16,-19 6 5 16,19-6 2-16,-17 0 10 15</inkml:trace>
  <inkml:trace contextRef="#ctx0" brushRef="#br0" timeOffset="60389.6798">20570 12698 850 0,'23'-9'173'0,"-3"-4"-173"16,12 2 0-16,-1-4 0 16,3-2 0-16,2-2 0 15,-4-1 0-15,1 7 0 16,-12-5 0-16,2 7-145 15,-9 1-61-15,-14 10-3 16,13-8 1-16</inkml:trace>
  <inkml:trace contextRef="#ctx0" brushRef="#br0" timeOffset="61669.3495">27731 6176 633 0,'0'-16'167'0,"0"4"0"16,0-5-111 0,0 17-56-16,0-10 0 15,0 10 0-15,-8 11 0 16,3 5 0-16,-5 0 0 15,1 4 0-15,-3 4 0 0,2 2 0 16,-4-1 0-16,1 3 0 16,-1-1 0-16,1 2 0 15,-1-1 0-15,2 1 0 16,0-1 0-16,1 0 0 16,1-1 0-16,1-6 0 15,4-1 0-15,-3-5 0 16,8-2 0-16,0-13 0 15,0 13 0-15,0-13 0 16,0 0-128-16,10 7-55 16,-10-7 8-16,18 7 8 15,-18-7 13-15</inkml:trace>
  <inkml:trace contextRef="#ctx0" brushRef="#br0" timeOffset="62100.9338">28179 6243 594 0,'11'-5'165'0,"2"5"0"16,-3-4-66-1,7 8-99-15,-4-4 0 0,8 9 0 16,-6-2 0-16,6 5 0 16,-5 1 0-16,2 7 0 15,-5 6 0-15,-1 5 0 16,-4 4 0-16,-4 5 0 15,-4 2 0-15,-6 0 0 16,-1-1 0-16,-6-4 0 16,2-3 0-16,1-5 0 15,-2-8 0-15,2-7 0 0,10-2 0 16,0-12 0-16,0 0-27 16,-10-17-186-1,14 1 1-15,-4-9 2 16</inkml:trace>
  <inkml:trace contextRef="#ctx0" brushRef="#br0" timeOffset="62343.6599">28337 6309 944 0,'13'-4'79'0,"-13"4"-79"16,26-9 0-16,-9 5 0 15,7 4 0-15,1-8 0 16,0 2 0-16,1 0 0 0,0-1 0 15,-3 1 0 1,-3 1 0-16,-1 5 0 0,-6-7 0 16,1 7 0-1,-14 0 0-15,21 8 0 0,-21-8 0 16,20 4-30-16,-20-4-160 16,22 6 1-16,-11-6 12 15,4 0 8-15</inkml:trace>
  <inkml:trace contextRef="#ctx0" brushRef="#br0" timeOffset="65163.4318">27195 11229 619 0,'0'0'193'0,"0"0"3"16,-14-5-181-16,14 20-15 16,-7-2 0-16,7 9 0 15,-4 4 0-15,4 7 0 16,-4 3 0-16,4 3 0 15,-4 1 0-15,4 0 0 0,-8-1 0 16,1 0 0-16,0-4 0 16,-1 0 0-16,0-2 0 15,-2-4 0-15,3-5 0 16,0-4 0-16,4-2 0 16,-1-7 0-16,4 0 0 15,0-11 0-15,0 14 0 16,0-14 0-16,0 0 0 15,0 0-62-15,17 10-137 16,-17-10 6-16,0 0 8 16,14 6 12-16,-14-6 14 15</inkml:trace>
  <inkml:trace contextRef="#ctx0" brushRef="#br0" timeOffset="66455.7656">28351 11476 432 0,'0'-19'160'0,"0"-1"5"15,-6-3-64-15,6 8-43 16,-9-6 2-16,4 6-13 15,-5 0-47-15,1 3 0 16,-4 4 0-16,3 8 0 16,-8 0 0-16,2 13 0 0,-4 4 0 15,1 8 0-15,0 3 0 16,3 7 0-16,1 1 0 16,3 4 0-1,4-1 0-15,8-3 0 16,0-7 0-16,8-5 0 0,1-8 0 15,6-7 0-15,1-9 0 16,3-9 0-16,-1-6 0 16,1-3 0-16,-2-5 0 15,-2-2 0-15,-3-1 0 16,-4 2 0-16,-4-1 0 16,-4 5 0-16,0 0 0 15,0 4 0-15,-4 3 0 0,-1 2 0 16,5 11 0-16,-11-16 0 15,11 16 0-15,-9-14 0 16,9 14 0 0,-12-14 0-16,12 14 0 0,-15-16 0 15,15 16-147-15,-19-18-64 16,5 14 5-16,-1-1 7 16,-4 5 14-16</inkml:trace>
  <inkml:trace contextRef="#ctx0" brushRef="#br0" timeOffset="67402.0368">27223 12403 390 0,'0'0'153'16,"-21"-9"2"-16,8 5-77 16,3 8-12-16,-7 0 4 15,6 10 0-15,-8 2-29 16,3 10-41-16,-5 3 0 15,2 11 0-15,-5 1 0 16,9 6 0-16,-4-1 0 16,8 1 0-16,4-5 0 0,7-6 0 15,0-8 0-15,13-7 0 16,1-11 0-16,4-10 0 16,2-8 0-16,3-6 0 15,0-11 0-15,0-3 0 16,-3-5 0-16,-3 2 0 15,-3-3 0-15,-1 5 0 16,-7 3 0-16,-6 3 0 16,0 5 0-16,-6 4 0 15,0 2 0-15,6 12 0 16,-15-13 0-16,15 13 0 16,0 0 0-16,-13-14 0 0,13 14 0 15,0 0 0-15,13 0 0 16,-13 0 0-16,20 0-124 15,-7 0-85-15,5 0 6 16,0 0 7-16,2 4 13 16</inkml:trace>
  <inkml:trace contextRef="#ctx0" brushRef="#br0" timeOffset="67808.4313">28082 12333 768 0,'7'21'204'16,"-11"1"-153"-16,4 10-51 15,-3 5 0-15,3 12 0 16,0-1 0-16,0 6 0 16,0-4 0-16,5-3 0 0,1-2 0 15,-1-7 0-15,2-7 0 16,-1-9 0-16,3-4 0 15,-9-18 0 1,11 14 0-16,-11-14 0 0,0 0-195 16,8-11-11-16,-8 11 7 15,4-14 7-15,-4 3 15 16</inkml:trace>
  <inkml:trace contextRef="#ctx0" brushRef="#br0" timeOffset="70631.5406">26448 10812 103 0,'-11'0'62'0,"-2"-9"-23"15,13 9-19 1,-13-10-4-16,13 10-6 15,-8-10-3-15,8 10 0 0,0 0 6 16,-12-13 5-16,12 13 8 16,-11-5 13-16,11 5 11 15,-14 0 7-15,14 0 7 16,-15 0 4-16,15 0 0 16,-18 0-3-16,18 0 3 15,-18 0-7-15,18 0-2 16,-17 0-5-16,17 0-5 15,-15 0-49-15,15 0 0 16,-13 0 0-16,13 0 0 16,-11 0 0-16,11 0 0 15,-12 5 0-15,12-5 0 16,-12 0 0-16,12 0 0 0,-14 5 0 16,14-5 0-16,-11 0 0 15,11 0 0-15,0 0 0 16,-12 0 0-16,12 0 0 15,0 0 0-15,0 0 0 16,-14 4 0-16,14-4 0 16,0 0 0-16,-12 4 0 15,12-4 0-15,0 0 0 16,-11 5 0-16,11-5 0 16,0 0 0-16,-11 6 0 15,11-6 0-15,0 0 0 16,0 0 0-16,-15 9 0 0,15-9 0 15,0 0 0-15,-13 11 0 16,13-11 0-16,0 0 0 16,-12 10 0-16,12-10 0 15,0 0 0-15,0 0 0 16,0 0 0-16,-11 9 0 16,11-9 0-16,0 0 0 15,0 0 0-15,0 0 0 16,0 0 0-16,0 0 0 15,0 0 0-15,0 11 0 16,0-11 0-16,0 0 0 16,18 0 0-16,-18 0 0 15,19 5 0-15,-8-5 0 0,-1 0 0 16,3 0 0-16,-2 0 0 16,-11 0 0-16,17 0 0 15,-17 0 0-15,12 0 0 16,-12 0 0-16,0 0 0 15,0 0 0-15,0 0 0 16,0 0 0-16,0 0 0 16,0 0 0-16,0 0 0 15,0 0 0-15,0 0 0 16,0 0 0-16,0 13 0 16,0-13 0-16,0 0 0 15,0 0 0-15,0 0 0 16,0 0 0-16,10 0 0 0,-10 0 0 15,14 4 0-15,-14-4 0 16,14 0 0 0,-14 0 0-16,18 6 0 15,-18-6 0-15,18 5 0 0,-6-5 0 16,1 2 0-16,2-2 0 16,1 0 0-16,4 0 0 15,3 0 0-15,0 0 0 16,4 0 0-16,1 0 0 15,1 0 0-15,-1 8 0 16,1-3 0-16,0 0 0 16,3 2 0-16,0-2 0 15,0 2 0-15,3-2 0 0,1 3 0 16,3-2 0 0,0 2 0-16,1-5 0 15,1 4 0-15,-3-4 0 16,2-3 0-16,2 2 0 0,0-2 0 15,-1 0 0-15,3 0 0 16,0 0 0-16,1 0 0 16,3 0 0-16,1 0 0 15,-1-2 0-15,3 2 0 16,-3-7 0-16,-1 3 0 16,-1 2 0-16,-4-2 0 15,-3-2 0-15,-3 6 0 16,-2 0 0-16,-2 0 0 0,-2 4 0 15,1 3 0 1,3-2 0-16,2 1 0 16,5 0 0-16,2 2 0 15,5-2 0-15,1 1 0 0,2-2 0 16,0 1 0-16,-6-3 0 16,2 4 0-16,-7 0 0 15,-4 2 0-15,-4-4 0 16,-1 5 0-16,-2-2 0 15,-1 1 0-15,4 1 0 16,-2-5 0-16,1 0 0 16,-2-5 0-16,1 0 0 15,-3 0 0-15,-3 0 0 16,-3-9 0-16,0 7 0 16,-1-3 0-16,0 5 0 15,2-5 0-15,3 2 0 16,1 0 0-16,5-2 0 0,0 1 0 15,1-1 0-15,-1-3 0 16,-2 1 0-16,-2 0 0 16,-7-1 0-16,-1 1 0 15,-10-3 0-15,4-2 0 16,-9-4 0-16,1 0 0 16,-5-8 0-16,5 6 0 15,-8-7-32-15,3 7-176 16,0-3 2-16,3 6 12 15,-3 1 13-15,0 3 19 16</inkml:trace>
  <inkml:trace contextRef="#ctx0" brushRef="#br0" timeOffset="72322.1093">26957 7315 363 0,'-5'13'122'15,"1"0"-4"-15,-1 6-13 16,-2-1-16-16,2 3-9 16,-3 0-14-16,3 8-15 15,-4-7-22-15,4 9-29 16,-5-4 0-16,4 5 0 15,-1-3 0-15,1 8 0 16,-2-1 0-16,3 1 0 0,-3 2 0 16,0 4 0-16,-1-2 0 15,1 6 0-15,-3-3 0 16,0 6 0-16,-1 3 0 16,0 0 0-16,-1 4 0 15,3 2 0-15,-1 3 0 16,2 0 0-16,0 2 0 15,4 2 0-15,-1-5 0 16,-1 2 0-16,1 2 0 16,-1-1 0-16,0 1 0 15,-4 2 0-15,3 1 0 16,-3 3 0-16,0-1 0 16,0 6 0-16,2 0 0 0,-3 2 0 15,4 1 0-15,-1 4 0 16,2 2 0-16,-1 2 0 15,2-1 0-15,2 3 0 16,-3 1 0-16,4 0 0 16,-3-4 0-16,3 0 0 15,-2-1 0-15,2-3 0 16,-1-2 0-16,-1-1 0 16,2-1 0-16,3 0 0 15,-5 1 0-15,5-1 0 16,0 1 0-16,0 5 0 15,0 1 0-15,0 4 0 16,5 1 0-16,-5 1 0 0,0-1 0 16,0-2 0-16,0-2 0 15,0-2 0-15,0-6 0 16,-4 0 0-16,4 0 0 16,-7-2 0-16,7 6 0 15,-6 3 0-15,6 2 0 16,-3 1 0-16,3 3 0 15,0-1 0-15,0-1 0 16,3 1 0-16,1-3 0 16,1 0 0-16,0-5 0 15,0-1 0-15,-1-3 0 16,-1-1 0-16,-3-2 0 16,4-6 0-16,-4-5 0 0,0-4 0 15,-4-10 0-15,1-9 0 16,3-11 0-16,-7-9 0 15,7-10 0-15,0-11 0 16,0 0 0-16,-11-23 0 16,15 6 0-16,-4-10-153 15,0 1-48-15,0-6 3 16,0-2 19-16,0-1 13 16</inkml:trace>
  <inkml:trace contextRef="#ctx0" brushRef="#br0" timeOffset="73974.5228">26419 10839 192 0,'0'0'75'0,"-12"-8"0"16,12 8-38-16,0 0-13 15,-10-9-1-15,10 9 6 16,0 0 4-16,-14 0 12 0,14 0 3 16,-16 5 8-16,6-5 4 15,10 0 8-15,-20 2-5 16,20-2 5-16,-17 0-7 15,17 0-4-15,-17 0-48 16,17 0-9-16,-14 0 0 16,14 0 0-16,-18 0 0 15,18 0 0-15,-17 0 0 16,17 0 0-16,-19 0 0 16,6 0 0-16,-5 0 0 15,1 8 0-15,-3-5 0 16,-2 1 0-16,-2 2 0 15,2-6 0-15,-1 4 0 0,2-4 0 16,1 0 0-16,2 0 0 16,1 0 0-16,-1 0 0 15,-1 0 0 1,0 0 0-16,0 4 0 0,0 2 0 16,-1-3 0-16,1 1 0 15,-3 1 0-15,3-1 0 16,-2 1 0-16,0 0 0 15,1 2 0-15,-1 0 0 16,-2 0 0-16,2 1 0 16,1 2 0-16,0-4 0 15,-1 2 0-15,4-3 0 16,-2 1 0-16,1-3 0 0,-1 2 0 16,3 1 0-16,-4-2 0 15,0 2 0-15,1-1 0 16,-1 1 0-16,-2 1 0 15,1-3 0-15,-2 3 0 16,0-3 0-16,1 0 0 16,-1 0 0-16,-1-4 0 15,-1 4 0-15,2-4 0 16,-1 5 0-16,-2-5 0 16,-3 7 0-16,0-3 0 15,-1 1 0-15,-2 0 0 16,0-1 0-16,-4 0 0 15,0 0 0-15,-4-4 0 0,0 2 0 16,-3-2 0-16,-4 0 0 16,-3 0 0-1,0 6 0-15,-4-6 0 16,-1 5 0-16,-3-1 0 0,-2 3 0 16,-1-2 0-16,-2 3 0 15,-5-1 0-15,-3 1 0 16,-4 1 0-16,0-3 0 15,-4-1 0-15,2 1 0 16,-3-4 0-16,-1-2 0 16,-4 6 0-16,1-6 0 15,-1 0 0-15,-1 5 0 16,-2-5 0-16,0 4 0 0,0-4 0 16,-1 6 0-1,1-6 0-15,0 5 0 16,2-5 0-16,-1 4 0 15,3-4 0-15,0 0 0 0,3 0 0 16,1 0 0-16,3 0 0 16,1-4 0-16,-1 4 0 15,1-4 0-15,2 4 0 16,-1 0 0-16,2 0 0 16,1-6 0-16,1 6 0 15,0-5 0-15,2 5 0 16,-1-4 0-16,-2 4 0 0,1 0 0 15,2 0 0 1,-1 4 0-16,2 0 0 16,-1 2 0-16,6 0 0 15,0 1 0-15,2-3 0 16,1 1 0-16,1-5 0 0,3 0 0 16,2 0 0-16,3 0 0 15,2 0 0-15,3 0 0 16,4-4 0-16,4 4 0 15,3-2 0-15,4 2 0 16,4-4 0-16,5 4 0 16,6-5 0-16,0 5 0 15,16 0 0-15,-19 14 0 16,19 3 0-16,-6-2 0 0,12 12 0 16,-1-1-193-1,7 8-43-15,1 1 3 16</inkml:trace>
  <inkml:trace contextRef="#ctx0" brushRef="#br0" timeOffset="77166.0852">20525 7469 772 0,'0'0'191'0,"-15"-17"-131"16,15 17-60-16,-8-14 0 16,8 14 0-16,7-14 0 15,3 8 0-15,6-5 0 16,2 6 0-16,4-2 0 16,2 7 0-16,0-3 0 15,-2 6 0-15,-4 8 0 16,-7 4 0-16,-11 7 0 15,0 5 0-15,-7 8 0 16,-6 3 0-16,-4 6 0 0,0 2 0 16,2-2 0-16,6-1 0 15,4-3 0-15,5-4 0 16,5-5 0 0,4-8 0-16,4-6 0 0,2-4 0 15,-1-3 0-15,-1-3 0 16,-1-1 0-16,-12-6 0 15,18 15 0-15,-18-15 0 16,0 18-166-16,0-18-52 16,-16 26 4-16,5-11 5 15</inkml:trace>
  <inkml:trace contextRef="#ctx0" brushRef="#br0" timeOffset="77995.8499">20414 8654 830 0,'0'0'193'0,"-6"-14"-193"15,6 14 0 1,13 0 0-16,-1-4 0 15,0-1 0-15,3 5 0 0,0-3 0 16,-1 3 0-16,-1-4 0 16,-13 4 0-16,16 4 0 15,-16-4 0-15,5 21 0 16,-5-8 0-16,-5 5 0 16,2-1 0-16,-2 4 0 15,0-3 0-15,2 2 0 16,-1-4 0-16,4 2 0 15,0-1 0-15,0-2 0 16,0 1 0-16,0 4 0 16,0-2 0-16,0 4 0 15,5-3 0-15,-5 4 0 16,7 0 0-16,-3-4 0 0,0 0 0 16,0-3 0-16,-4-1 0 15,3-2 0-15,-3 0 0 16,0-13 0-16,-9 24 0 15,9-24 0-15,-12 17 0 16,12-17 0-16,-15 14 0 16,15-14 0-16,-12 10 0 15,12-10 0-15,-13 0 0 16,13 0 0-16,0 0 0 16,-10-4 0-16,10 4 0 15,0 0 0-15,0 0-64 16,0 0-160-16,0 0 2 15,0 19 6-15</inkml:trace>
  <inkml:trace contextRef="#ctx0" brushRef="#br0" timeOffset="78268.0936">20362 9603 667 0,'-11'37'188'0,"0"1"-20"16,6 5-168-16,-2-9 0 0,7-2 0 16,4-2 0-16,1-5 0 15,4-3 0-15,-9-22 0 16,14 15-54-16,-14-15-127 15,11 0 0-15,-11 0-3 16,11-18 2-16</inkml:trace>
  <inkml:trace contextRef="#ctx0" brushRef="#br0" timeOffset="78494.0885">20433 9764 692 0,'4'30'193'15,"-4"-1"-55"-15,0 8-138 0,0-5 0 16,0 5 0-16,0 1 0 16,0-5 0-16,0 0 0 15,0 3 0 1,4-6 0-16,-4-1 0 0,6 5 0 16,-6-9 0-16,3 2-71 15,-3-10-131-15,0 1 4 16,0-18-1-16,0 10 1 15</inkml:trace>
  <inkml:trace contextRef="#ctx0" brushRef="#br0" timeOffset="79335.0723">22409 6467 701 0,'9'-25'174'0,"4"4"-26"15,-1-1-148-15,1 9 0 16,0 4 0-16,0 5 0 16,-13 4 0-16,18 9 0 15,-14 1 0-15,-4 7 0 0,-4-1 0 16,-1 8 0-16,-5-2 0 16,2 7 0-16,-3-2 0 15,7 3 0-15,0-1 0 16,4 3 0-16,11-5 0 15,0-3 0-15,7-4 0 16,3-7 0-16,5-1 0 16,1-12 0-16,4 0 0 15,-6-11 0-15,5 6 0 16,-10-8 0-16,2 2-216 16,-10-5-16-16,2 3 0 15</inkml:trace>
  <inkml:trace contextRef="#ctx0" brushRef="#br0" timeOffset="80144.9125">23608 6334 592 0,'0'-12'188'16,"0"12"0"-16,0-22-133 0,0 22-55 15,9-16 0-15,-9 16 0 16,14-16 0-16,-14 16 0 16,21-16 0-16,-9 9 0 15,0 0 0-15,1 0 0 16,0 3 0-16,-2 4 0 15,-11 0 0-15,19 0 0 16,-19 0 0-16,8 14 0 16,-8-3 0-16,0 3 0 15,-3 3 0-15,3 4 0 0,0 0 0 16,0 3 0 0,3 0 0-16,2 3 0 15,3-3 0-15,2 4 0 0,-2-1 0 16,-1 3 0-16,-1 2 0 15,-2 0 0-15,-4 3 0 16,0-1 0-16,-6 1 0 16,-1-4 0-16,-4-1 0 15,-3-3 0-15,1-7 0 16,-1-5 0-16,1-6 0 16,-1-3 0-16,2-6 0 15,12 0 0-15,-14-20 0 16,6-1 0-16,8 1 0 15,-4-8 0-15,4-2-143 16,-3-8-95-16,3-1 2 16</inkml:trace>
  <inkml:trace contextRef="#ctx0" brushRef="#br0" timeOffset="80836.8605">24935 6353 539 0,'-11'-14'145'16,"11"14"4"-16,0 0-51 16,-12-12-16-16,12 12-72 15,0 0-10-15,0 0 0 16,-10 14 0-16,10 0 0 16,-9-1 0-16,5 11 0 0,-1 1 0 15,5 8 0-15,-3 0 0 16,6 2 0-1,2-2 0-15,3-4 0 16,4-5 0-16,1-7 0 0,4-4 0 16,-1-13 0-16,4 4 0 15,-10-12 0-15,7 1 0 16,-9-5-102-16,1 0-114 16,-9-3 6-16,6 3 9 15</inkml:trace>
  <inkml:trace contextRef="#ctx0" brushRef="#br0" timeOffset="81076.0733">25015 6446 628 0,'0'0'180'15,"0"0"11"-15,0 0-167 16,0 0-24-16,6 20 0 16,-6 6 0-16,-5 6 0 0,1 8 0 15,-3 7 0-15,2 6 0 16,0 3 0-16,-1-4 0 15,2-3 0-15,4-3 0 16,0-4 0-16,0-9 0 16,5-8 0-16,0-9 0 15,5 0 0-15,-10-16 0 16,12 12-195-16,-12-12-23 16,0 0 1-16</inkml:trace>
  <inkml:trace contextRef="#ctx0" brushRef="#br0" timeOffset="97939.5895">22247 7594 624 0,'6'-28'178'15,"-3"6"10"-15,-3-1-155 16,-6 10-33-16,-2 1 0 0,8 12 0 16,-20-7 0-16,6 13 0 15,-4 1 0-15,0 4 0 16,-3 5 0 0,0 7 0-16,-1 6 0 0,1 8 0 15,1 5 0-15,4 3 0 16,4 6 0-16,5 0 0 15,7 0 0-15,0-1 0 16,12-8 0-16,3-11 0 16,5-5 0-16,3-8 0 15,1-13 0-15,2-5 0 16,0-16 0-16,1-7 0 16,-2-5 0-16,0-4 0 0,-5-6 0 15,-1-1 0 1,-5 0 0-16,-1 3 0 15,-6 1 0-15,-4 7 0 16,-3 2 0-16,-3 1 0 0,-3 6 0 16,0 1 0-16,-2 4 0 15,1 2 0-15,7 12 0 16,-13-17 0-16,13 17 0 16,-11-11 0-16,11 11 0 15,0 0 0-15,0 0 0 16,0 0 0-16,0 0 0 15,0 0 0-15,0 0 0 16,-10 2 0-16,10-2 0 0,0 0 0 16,0 0-67-1,0 0-136-15,16 6 2 16,-16-6 14-16,0 0 10 16</inkml:trace>
  <inkml:trace contextRef="#ctx0" brushRef="#br0" timeOffset="106736.8406">23142 7753 480 0,'7'-20'166'0,"-2"3"-17"16,-1-6-39 0,3 8-6-16,-7-9-90 15,12 9-14-15,-9-8 0 0,3 7 0 16,-2-5 0-16,2 3 0 16,-6 0 0-16,6-1 0 15,-6 2 0-15,5 0 0 16,-5 5 0-16,0 12 0 15,-7-15 0-15,7 15 0 16,-15 3 0-16,3 6 0 16,-1 5 0-16,-2 5 0 15,-2 4 0-15,-1 6 0 16,-1 5 0-16,2 4 0 16,1 5 0-16,2 3 0 15,4 3 0-15,2 2 0 16,5-5 0-16,3-3 0 0,6-6 0 15,1-6 0-15,4-9 0 16,1-9 0-16,3-8 0 16,0-5 0-16,0-11 0 15,1-4 0-15,0-7 0 16,2-8 0-16,0-4 0 16,3-4 0-16,0-7 0 15,-2 3 0-15,0-1 0 16,-3 5 0-16,-4 3 0 15,-4 8 0-15,-4 5 0 16,-4 6 0-16,0 16 0 16,-6-14 0-16,6 14 0 15,-12-4 0-15,12 4 0 0,0 0 0 16,-11 15 0-16,11-15 0 16,-4 17 0-16,4-5-71 15,5 4-150 1,-1-3 7-16,5 5 5 0</inkml:trace>
  <inkml:trace contextRef="#ctx0" brushRef="#br0" timeOffset="106967.8103">23405 7838 727 0,'0'16'180'16,"-6"-2"-64"-16,-4-2-116 15,7 7 0-15,-2-3 0 16,5 5 0-16,0-4 0 16,0-2 0-16,5-2 0 15,-5-13 0-15,20 9-28 16,-8-16-147-16,5-1 2 16,-1-8 3-16,3-4 9 15,3-5 10-15</inkml:trace>
  <inkml:trace contextRef="#ctx0" brushRef="#br0" timeOffset="107187.8773">23648 7700 569 0,'16'-23'155'0,"-3"4"5"0,-1 11-58 15,-12 8-65-15,0 0-37 16,0 0 0-16,8 28 0 16,-13-6 0-16,5 9 0 15,-8-2 0-15,3 6 0 16,0 2 0-16,-2-2 0 15,1-2 0-15,-1-6 0 16,7-3 0-16,-10-11 0 16,10 0-34-16,0-13-162 15,0 0 0-15,-5-25-3 16,5 6 8-16</inkml:trace>
  <inkml:trace contextRef="#ctx0" brushRef="#br0" timeOffset="107410.8364">23675 7705 957 0,'10'-15'66'0,"8"4"-66"16,-2-1 0-16,9 5 0 0,2-4 0 15,7 1 0-15,-1-3 0 16,1 1 0-16,-3 3 0 16,-4 1 0-16,-4 1 0 15,-6 4 0-15,-3 3 0 16,-14 0 0-16,9 13 0 15,-9-13 0-15,-6 15-125 16,6-15-74-16,-12 13 4 16,12-13 12-16,-14 5 9 0</inkml:trace>
  <inkml:trace contextRef="#ctx0" brushRef="#br0" timeOffset="111415.4484">25050 7657 445 0,'-4'-15'142'0,"1"1"2"15,3 14-56-15,-12-20-7 16,12 20-7-16,-16-8-25 15,16 8-49-15,-22 8 0 16,10 0 0-16,-3 2 0 16,0 4 0-16,0 0 0 15,1 5 0-15,-1 0 0 16,2 6 0-16,1 2 0 0,2 8 0 16,2 0 0-1,4 4 0-15,0 1 0 16,4 2 0-16,0-2 0 15,8-4 0-15,-1-5 0 0,3-4 0 16,-1-9 0-16,4-7 0 16,0-5 0-16,2-6 0 15,-1-12 0-15,3-5 0 16,-2-6 0-16,1-4 0 16,0-5 0-16,-3 1 0 15,-2-3 0-15,-2 5 0 16,-5 1 0-16,-4 3 0 15,0 2 0-15,0 3 0 16,-8 1 0-16,3 5 0 16,-1 0 0-16,-2 1 0 15,2 2 0-15,6 11 0 0,-11-15 0 16,11 15 0-16,-12 0 0 16,12 0 0-16,0 0 0 15,-11 4 0-15,11-4 0 16,0 11 0-16,4 0 0 15,-4-11 0-15,0 0 0 16,10 13-106-16,-10-13-115 16,0 0 0-16,15 0 3 15</inkml:trace>
  <inkml:trace contextRef="#ctx0" brushRef="#br0" timeOffset="115059.5777">21488 8801 704 0,'-14'-13'183'16,"2"0"-47"-16,-9-4-136 16,7 5 0-16,-7-5 0 0,3 2 0 15,-2-4 0-15,3 5 0 16,-2 1 0-16,3 2 0 16,-1 4 0-16,2 7 0 15,-2 0 0-15,1 6 0 16,-2 7 0-16,2 6 0 15,-2 1 0-15,2 8 0 16,-1 4 0-16,3-1 0 16,1 6 0-16,3-1 0 15,3 1 0-15,2-3 0 16,5-1 0-16,0-5 0 16,5-4 0-16,3-6 0 15,3-7 0-15,4-3 0 0,1-8 0 16,5-8 0-16,1-2 0 15,-1-4 0-15,0-3 0 16,2-6 0-16,2-3 0 16,-4 1 0-16,0-2 0 15,-2-1 0-15,-4 0 0 16,1 2 0-16,-6 2 0 16,-2 2 0-16,-3 5 0 15,-5 3 0-15,4 3 0 16,-4 11 0-16,0-15 0 15,0 15 0-15,0 0 0 16,0 0 0-16,0 0 0 0,4 12 0 16,-4-12-24-16,13 16-198 15,0-3 3-15,-13-13-1 16</inkml:trace>
  <inkml:trace contextRef="#ctx0" brushRef="#br0" timeOffset="115548.1698">21826 8926 695 0,'0'0'201'0,"-17"11"-74"16,17-11-127-16,-16 12 0 16,16-12 0-16,-11 12 0 0,11-12 0 15,-8 14 0-15,8-14 0 16,-6 14 0-16,6-14 0 15,0 17 0-15,0-17 0 16,0 15 0-16,0-15-170 16,0 0-38-16,0 0 3 15,0 0 4-15</inkml:trace>
  <inkml:trace contextRef="#ctx0" brushRef="#br0" timeOffset="115871.9097">21986 8770 630 0,'10'-19'182'0,"-7"1"-2"16,-3 18-149-16,7-18-31 16,-7 18 0-16,0 0 0 15,0 0 0-15,0 0 0 16,14 17 0-16,-9-3 0 15,2 5 0-15,-3 1 0 16,0 5 0-16,-4 2 0 16,0 4 0-16,-8 1 0 15,1 0 0-15,-3 0 0 16,2-4 0-16,-1-3 0 16,-1-8 0-16,10 3 0 0,0-20 0 15,0 0-171-15,0 0-39 16,-5-16-1-16,5-4 10 15</inkml:trace>
  <inkml:trace contextRef="#ctx0" brushRef="#br0" timeOffset="116044.3107">22033 8821 855 0,'18'-12'168'16,"-2"-1"-168"-16,5 2 0 15,-2 6 0-15,1-1 0 16,1 3 0-16,-1-1 0 15,-1 4 0-15,-6-8 0 0,3 8-69 16,-4-3-122-16,0 3 3 16,-12 0 0-16,15-7 11 15</inkml:trace>
  <inkml:trace contextRef="#ctx0" brushRef="#br0" timeOffset="116736.729">23500 8593 685 0,'-20'0'183'16,"0"15"-28"-16,-8-4-155 15,3 12 0-15,-4 0 0 16,6 8 0-16,1 2 0 16,7 1 0-16,4 0 0 15,11-4 0-15,0-4 0 16,10-4 0-16,1-10 0 16,8-7 0-16,0-11 0 15,0-8 0-15,-2-8 0 16,-1-1 0-16,-5-3 0 15,-4 0 0-15,-7-1 0 0,0 5 0 16,-10 2 0-16,-2 4 0 16,0 4 0-16,-3 2 0 15,4 4 0-15,0 0 0 16,11 6 0-16,-17 0 0 16,17 0 0-16,0 0 0 15,-3 13-166-15,3-13-65 16,0 0 3-16</inkml:trace>
  <inkml:trace contextRef="#ctx0" brushRef="#br0" timeOffset="117568.9766">24667 8832 711 0,'-25'-22'198'16,"12"22"-84"-16,-6-4-114 15,7 11 0-15,-6 1 0 16,9 9 0-16,-5 5 0 0,4 6 0 15,2-1 0-15,4 2 0 16,4-7 0-16,9-6 0 16,1-6 0-1,7-10 0-15,-1-10 0 0,5-6 0 16,-1-10 0-16,-1 2 0 16,-4-4 0-16,-3 3 0 15,-6-1 0-15,-1 7 0 16,-5 1 0-16,0 6 0 15,0 12 0-15,-11-17 0 16,11 17 0-16,0 0 0 16,0 0 0-16,-8 14 0 15,11-2-102-15,-3 1-135 16,10 2-3-16,-2-1 9 16</inkml:trace>
  <inkml:trace contextRef="#ctx0" brushRef="#br0" timeOffset="117703.7369">24818 9001 935 0,'0'16'88'0,"5"-1"-88"15,-5-15-22-15,0 0-178 16,17 0 3-16,-4-11-3 16,1-5 7-16</inkml:trace>
  <inkml:trace contextRef="#ctx0" brushRef="#br0" timeOffset="118071.2047">25087 8758 727 0,'0'24'206'0,"9"5"-116"16,-9-2-90-16,7 7 0 15,-3-5 0-15,6 1 0 16,-3-6 0-16,-4-3 0 15,1-3 0-15,-4-18 0 16,-4 12 0-16,4-12-155 16,0 0-54-16,-18-22 38 15,14 9 99-15,-5-4 51 16,0-1 52-16,9 6 71 16,-8-8 88-16,12 6 14 15,3 0-103-15,9 8-101 16,-1-7 0-16,12 5 0 0,-1-3 0 15,5 4 0-15,-3 0 0 16,-3-1 0-16,-1 8 0 16,-11-6 0-16,0 9-22 15,-13-3-189-15,0 0 1 16,-3 12 1-16,-10-6 9 16</inkml:trace>
  <inkml:trace contextRef="#ctx0" brushRef="#br0" timeOffset="119012.0161">21454 10137 713 0,'7'-33'201'15,"-7"-2"-92"-15,5 3-109 16,-9-5 0-16,8 6 0 16,-8 1 0-16,4 5 0 15,-7 5 0-15,7 20 0 0,-14-9 0 16,14 9 0-16,-14 32 0 15,8-2 0 1,-1 14 0-16,7 7 0 16,0 4 0-16,0-2 0 0,13 0 0 15,-2-7 0-15,3-11 0 16,0-8 0-16,2-11 0 16,-3-16 0-16,-1-15 0 15,-2-5 0-15,-5-13 0 16,-1-2 0-16,-4-11 0 15,0 1 0-15,-5-1 0 16,-1 2 0-16,-3 5 0 16,-1 4 0-16,0 5 0 15,-2 5 0-15,3 5 0 16,0 9 0-16,9 11 0 16,-14-9 0-16,14 9 0 15,-4 12 0-15,4 4 0 0,0-5 0 16,4 7 0-16,-4-5-157 15,13 8-80-15,-13-21 0 16</inkml:trace>
  <inkml:trace contextRef="#ctx0" brushRef="#br0" timeOffset="120835.3606">23297 9853 340 0,'0'0'128'16,"0"0"2"-16,-14-11-42 15,14 11-39-15,0 0 4 16,-17-3 8-16,17 3 4 16,-10 0-3-16,10 0-15 15,-16 0-47-15,16 0 0 16,-19 3 0-16,19-3 0 16,-21 10 0-16,13 2 0 0,-5-4 0 15,3 5 0-15,-2 1 0 16,1 4 0-16,-3 0 0 15,2 3 0-15,-2 2 0 16,1-2 0-16,-2 0 0 16,2 2 0-16,-2 1 0 15,3 2 0-15,0 0 0 16,1 0 0-16,1-3 0 16,2 1 0-16,3-2 0 15,1-2 0-15,4-4 0 16,0-2 0-16,0-2 0 15,0 1 0-15,0 1 0 16,4 1 0-16,-4 3 0 0,6 3 0 16,-1 3 0-16,1 0 0 15,0-4 0-15,3 4 0 16,-2-3 0-16,3-5 0 16,-3 0 0-16,2-4 0 15,-2 1 0-15,-7-13 0 16,11 17 0-16,-11-17 0 15,10 18 0-15,-6-8 0 16,-4-10 0-16,10 20 0 16,-4-8 0-16,-6-12 0 15,13 16 0-15,-13-16 0 16,13 12 0-16,-13-12 0 16,12 9 0-16,-12-9 0 0,13 5 0 15,-13-5 0-15,11 6 0 16,-11-6 0-16,16 0 0 15,-16 0 0-15,19-6 0 16,-19 6 0-16,21-15 0 16,-11 7 0-16,2-4 0 15,-1 1 0-15,-2-1 0 16,1-2 0-16,1-3 0 16,0 1 0-16,0 0 0 15,0-6 0-15,1 5 0 16,-3-2 0-16,0 1 0 15,0 0 0-15,-1-1 0 0,-1 3 0 16,-2 1 0-16,-1-2 0 16,1-1 0-16,1 1 0 15,-1-1 0-15,-1 2 0 16,0 2 0-16,-1 0 0 16,1 3 0-16,-4 11 0 15,3-15 0-15,-3 15 0 16,0-14 0-16,0 14 0 15,-7-17 0-15,7 5 0 16,-7 0 0-16,4-3 0 16,-2 1 0-16,-1-4 0 15,3 4 0-15,-2-1 0 16,-1 1 0-16,0 0 0 0,0 0 0 16,-3-1 0-16,1 0 0 15,-2 0 0 1,-1-1 0-16,-1 0 0 0,0-4 0 15,-2 1 0-15,2-2 0 16,-1 2 0-16,5 0 0 16,-1 4 0-16,4 4 0 15,-3 1 0-15,8 10 0 16,0 0 0-16,-6 28-186 16,6-7-54-16,0 9 2 15</inkml:trace>
  <inkml:trace contextRef="#ctx0" brushRef="#br0" timeOffset="121024.5285">23537 10421 831 0,'10'11'162'16,"0"-1"-132"-16,-10-10-113 15,17 0-93-15,-6 0 0 16,-11 0-6-16,18-21-2 16</inkml:trace>
  <inkml:trace contextRef="#ctx0" brushRef="#br0" timeOffset="121301.2998">23850 9893 743 0,'0'-12'202'15,"0"12"-124"-15,-7 16-78 16,7 4 0-16,0-4 0 16,0 10 0-16,0-2 0 15,6 3 0-15,-2-2 0 16,2-1 0-16,-1 0 0 15,-5-6 0-15,6 3 0 0,-10-10 0 16,4 2 0 0,0-13-75-16,-9 8-137 15,9-8-4-15,-18-8 8 16</inkml:trace>
  <inkml:trace contextRef="#ctx0" brushRef="#br0" timeOffset="121451.9778">23869 9985 928 0,'21'-24'95'0,"6"3"-95"16,-4-4 0-16,3 0 0 16,5 3 0-16,-9-5 0 15,2 10-93-15,-7 0-104 16,-2 6-2-16,-15 11 1 16,14-18 1-16</inkml:trace>
  <inkml:trace contextRef="#ctx0" brushRef="#br0" timeOffset="122531.7421">24813 9783 794 0,'0'0'203'0,"-13"-10"-177"15,13 10-26-15,-12 12 0 16,8 5 0-16,-3 6 0 15,3 12 0 1,0 5 0-16,4 4 0 0,0 6 0 16,11 3 0-16,-1-2 0 15,4-1 0-15,4-9 0 16,3-6 0-16,0-14 0 16,2-9 0-16,-1-12 0 15,-2-13 0-15,1-10 0 16,-2-9 0-16,-4-7 0 15,-1-1 0-15,-3-6 0 0,-4 2 0 16,-2 4 0 0,-5 2 0-16,0 4 0 15,-4 6 0-15,-2 6 0 16,0 3 0-16,-2 6 0 0,8 13 0 16,-16-13 0-16,16 13 0 15,-17 0 0-15,17 0 0 16,-16 6 0-16,5-12 0 15,11 6 0-15,-17-8 0 16,17 8-230-16,-23-27 1 16,10 9 4-16</inkml:trace>
  <inkml:trace contextRef="#ctx0" brushRef="#br0" timeOffset="128155.4359">23860 9981 353 0,'0'-20'165'15,"-3"10"5"-15,3 10-41 16,0-23-13-16,0 23-26 16,-6-20-90-16,6 20 0 15,0 0 0-15,0 0 0 0,-7-11 0 16,7 11 0-16,0 0 0 15,0 0 0-15,0 0 0 16,10 16 0-16,-4-5 0 16,1 5 0-16,2 3 0 15,1 7 0-15,-2 6 0 16,1 3 0-16,-2 4 0 16,1 3 0-16,-8-3 0 15,3 0 0-15,-3-5 0 16,-4 2 0-16,-3-6 0 15,1-1 0-15,-4-4 0 16,0-3 0-16,-2-1 0 16,0-5 0-16,-1-3 0 0,2-1 0 15,0-6 0-15,11-6 0 16,-19 7 0-16,19-7 0 16,-13-4 0-1,13 4 0-15,0 0 0 0,-13-12 0 16,13 12 0-16,0-22 0 15,4 10 0-15,-4-6-44 16,6-2-193-16,-6-5 5 16,7-1 5-16</inkml:trace>
  <inkml:trace contextRef="#ctx0" brushRef="#br0" timeOffset="128392.5085">23866 9913 848 0,'6'-13'175'16,"6"6"-175"0,-12 7 0-16,21-8 0 0,-4 1 0 15,7 2 0-15,-2-4 0 16,7 1 0-16,-2-1 0 16,0-1 0-16,-1 1 0 15,-3-4 0-15,2 10 0 16,-10-4 0-16,0 7-119 15,-15 0-93-15,18-5 2 16,-18 5 3-16</inkml:trace>
  <inkml:trace contextRef="#ctx0" brushRef="#br0" timeOffset="136370.0368">21946 11633 701 0,'-10'-25'176'16,"1"15"-30"-16,-7-5-146 15,5 7 0-15,-3-1 0 16,1 3 0-16,-1 6 0 16,-1 5 0-16,-1 6 0 15,-1 8 0-15,-1 7 0 16,0 7 0-16,-3 8 0 15,3 4 0-15,0 4 0 0,4 3 0 16,1-2 0-16,7-4 0 16,2-2 0-16,4-7 0 15,4-11 0-15,5-6 0 16,2-18 0-16,4-8 0 16,2-15 0-16,0-8 0 15,3-10 0-15,-2-3 0 16,-1-6 0-16,-1 2 0 15,-5 4 0-15,-3 3 0 16,-3 7 0-16,-5 5 0 16,0 5 0-16,-5 5 0 15,1 4 0-15,4 13 0 0,-7-17 0 16,7 17 0-16,0 0 0 16,0 0 0-16,15-4 0 15,-15 4-37-15,23 8-177 16,-8-4 0-16,5 2 1 15</inkml:trace>
  <inkml:trace contextRef="#ctx0" brushRef="#br0" timeOffset="136879.2085">22936 11686 703 0,'13'-28'192'16,"-8"-1"-64"-16,-5 8-128 15,-4 6 0-15,4 15 0 16,-17-11 0-16,0 21 0 16,-4 5 0-16,0 12 0 15,-3 11 0-15,2 6 0 0,4 9 0 16,4 6 0-16,7-4 0 16,7-2 0-16,10-4 0 15,6-9 0-15,4-12 0 16,5-13 0-16,1-15 0 15,-1-8 0-15,0-11 0 16,-5-6 0-16,-5-4 0 16,-3 1 0-16,-6-2 0 15,-1 1 0-15,-5 3 0 16,0 4 0-16,-6 4 0 16,6 2 0-16,0 16 0 15,0-20 0-15,11 20-22 16,0-8-192-16,7 8-2 0,-2 0 2 15,6 6 4-15</inkml:trace>
  <inkml:trace contextRef="#ctx0" brushRef="#br0" timeOffset="137315.7989">23919 11666 621 0,'0'0'177'15,"0"0"0"-15,8 18-129 0,-8-4-48 16,0 13 0-16,0 1 0 16,0 8 0-16,5 0 0 15,3 4 0 1,5-1 0-16,2-3 0 0,5-6 0 15,6-4 0-15,5-12 0 16,6-3 0-16,1-16 0 16,4-2 0-16,-4-11 0 15,0-2 0-15,-4-4 0 16,-5-1 0-16,-8-1 0 16,-8 2 0-16,-7 5 0 15,-6-1 0-15,-7 4 0 16,-5 2 0-16,-5 3 0 15,-3-1 0-15,-2 6 0 16,-5-2 0-16,2 8 0 16,-7-5 0-16,5 5 0 15,-6 0-158-15,2 0-68 0,-8 3 4 16,1 2 4-16</inkml:trace>
  <inkml:trace contextRef="#ctx0" brushRef="#br0" timeOffset="138027.8713">21896 12792 764 0,'-10'-42'193'0,"0"7"-127"15,-6 1-66-15,2 12 0 16,1 3 0-16,3 9 0 16,-2 10 0-16,12 0 0 15,-18 25 0-15,12 2 0 16,-2 9 0-16,4 3 0 16,-1 5 0-16,5-1 0 15,0-3 0-15,0-6 0 0,6-7 0 16,1-8 0-1,-7-19 0-15,15 13 0 0,-15-13 0 16,13-17 0 0,-9 0 0-16,-4 0 0 0,0-2 0 15,0 0 0-15,-4 1 0 16,1 2 0-16,-1 2 0 16,1 2 0-16,3 12 0 15,-6-16 0-15,6 16 0 16,0 0 0-16,0 0 0 15,0 0 0-15,14 0-103 16,-14 0-109-16,21 6 5 16,-8-6 1-16</inkml:trace>
  <inkml:trace contextRef="#ctx0" brushRef="#br0" timeOffset="138471.9769">22662 12581 634 0,'8'-19'179'0,"-8"19"-3"16,0 0-142-16,-24 16-34 15,9 15 0 1,-4 8 0-16,4 9 0 16,-1 5 0-16,9 2 0 0,7-5 0 15,7-7 0-15,11-13 0 16,10-11 0-16,7-16 0 16,4-12 0-16,2-12 0 15,0-9 0-15,-5-4 0 16,-7-2 0-16,-8-2 0 15,-8 7 0-15,-9 1 0 16,-4 8 0-16,-7 5 0 0,1 5 0 16,6 12 0-1,0 0 0-15,0 0 0 16,0 0 0-16,16 15 0 16,3-5-37-16,11 7-185 15,2-3 0-15,7 1 4 0</inkml:trace>
  <inkml:trace contextRef="#ctx0" brushRef="#br0" timeOffset="138828.1265">23692 12545 649 0,'0'0'164'0,"-11"0"-2"15,-8 3-130-15,1 13-16 16,-3 4-16-16,5 7 0 0,-2 1 0 16,10 7 0-16,8-4 0 15,8 5 0-15,13-5 0 16,11 0 0-16,8-12 0 16,8-5 0-16,2-9 0 15,4-5 0-15,-3-10 0 16,-5-5 0-16,-10-3 0 15,-6 0 0-15,-9 2 0 16,-7-1 0-16,-5 4 0 16,-9 2 0-16,0 11 0 15,5-11-34-15,-5 11-165 16,3-16-6-16,-3 16-3 16,14-22-1-16</inkml:trace>
  <inkml:trace contextRef="#ctx0" brushRef="#br0" timeOffset="152608.6017">27260 7805 725 0,'5'-27'179'0,"2"2"-60"16,-7-7-119-1,5 5 0-15,-1-1 0 0,0 5 0 16,-4 2 0-16,-4 6 0 16,-4 3 0-16,-4 5 0 15,-3 7 0-15,-6 6 0 16,-4 3 0-16,0 9 0 16,-1 0 0-16,3 9 0 15,1 1 0-15,6 1 0 16,5-1 0-16,7-1 0 15,4-8 0-15,8 1 0 0,4-8 0 16,3-7 0 0,2-5 0-16,-1 0 0 15,1-12 0-15,-4 1 0 16,0-3 0-16,-6-1 0 0,-3 3 0 16,-4-2 0-16,0 1 0 15,-3 1 0-15,-1-1 0 16,4 13 0-16,-4-14 0 15,4 14 0-15,3-12 0 16,-3 12 0-16,11-8-43 16,-11 8-167-16,18 0 5 15,-18 0 12-15,23 0 12 16,-23 0 80-16,21 4 76 16,-21-4 78-16,17 6 96 15,-17-6 16-15,0 0 9 16,12 17 2-16,-12-17 0 15,0 18-111-15,0-18-65 0,-7 16 0 16,7-16 0-16,-5 15 0 16,5-15 0-16,0 0-3 15,12 8-147-15,-12-8-27 16,18-10-2-16,-8 1 8 16,3 0 42-16,-1-6 50 15,1 1 58-15,0 0 66 16,-2-2 70-16,-1 0 39 15,1 0 14-15,-1 3 3 16,-2-5-26-16,5 10-34 16,-7-4-111-16,7 12 0 15,-13 0 0-15,22 0 0 16,-22 0 0-16,19 18 0 0,-13 0 0 16,1 3 0-16,-3 2 0 15,-4 3 0-15,0 1 0 16,0-2 0-16,-6 0 0 15,1-4 0-15,2-2 0 16,-2-7 0-16,5 0 0 16,0-12 0-16,0 0 0 15,0 0-140-15,0-23-69 16,5 4 2-16,0-2 10 16,-5-5 41-16,10 1 121 15,-4 1 85-15,-6 2 122 16,7 2 19-16,-7 1 8 15,10 7 6-15,-3-4-78 0,9 9-127 16,-5-5 0-16,10 6 0 16,1-1 0-16,1-2 0 15,4 6 0-15,-3-4 0 16,3 7 0-16,-10-6 0 16,7 6-14-16,-9 0-193 15,3 0 1-15,-3 0 4 16,-1 3 10-16</inkml:trace>
  <inkml:trace contextRef="#ctx0" brushRef="#br0" timeOffset="153225.1627">28548 7611 664 0,'4'-14'184'0,"-4"14"-9"0,-7-12-175 16,-6 4 0-16,13 8 0 16,-23 8 0-16,11 5 0 15,-1 2 0-15,2 10 0 16,-2 2 0-16,10 5 0 15,3 0 0-15,7 1 0 16,3-7 0-16,9-6 0 16,4-7 0-16,6-11 0 15,0-7 0-15,1-7 0 0,0-10 0 16,-3 0 0-16,-7-5 0 16,-3 2 0-1,-7-3 0-15,-7 4 0 16,-3 3 0-16,-8 4 0 0,-1 2 0 15,-3 0 0-15,0 7 0 16,0 0 0-16,12 8 0 16,-19-13 0-16,19 13 0 15,-12-9 0-15,12 9 0 16,0 0 0-16,0 0 0 16,-12-12-139-16,12 12-81 15,0 0 6-15,-9-11 7 16</inkml:trace>
  <inkml:trace contextRef="#ctx0" brushRef="#br0" timeOffset="159255.7115">27341 8623 619 0,'-7'-12'189'0,"1"1"1"16,-5-3-165-16,11 14-25 15,-18-13 0-15,18 13 0 16,-16 0 0-16,16 0 0 0,-22 13 0 15,11 1 0-15,-3 1 0 16,3 8 0-16,-1 1 0 16,-1 4 0-1,4 2 0-15,0 4 0 0,2-2 0 16,7 2 0-16,0-5 0 16,0-2 0-16,7-4 0 15,0-5 0-15,3-4 0 16,3-5 0-16,-3-6 0 15,3-3 0-15,0-5 0 16,0-5 0-16,1-3 0 16,-3-3 0-16,2-6 0 0,-2-1 0 15,-2-2 0-15,-2 0 0 16,0-2 0-16,-7-1 0 16,3 3 0-1,-3 2 0-15,-3 1 0 16,-2 1 0-16,2 4 0 0,-2 4 0 15,1 0 0-15,4 13 0 16,-6-13 0-16,6 13 0 16,0 0 0-16,0 0 0 15,0 0 0-15,0 0 0 16,0 0 0-16,0 0 0 16,-3 11 0-16,3-11 0 15,3 15 0-15,-3-15 0 0,0 12-204 16,0-12-9-1,0 0 9-15,0 0 6 16</inkml:trace>
  <inkml:trace contextRef="#ctx0" brushRef="#br0" timeOffset="161407.3298">27087 9647 604 0,'-17'0'189'16,"1"7"-1"-16,-4-3-146 15,6 15-42-15,-2 3 0 16,5 13 0-16,-3 5 0 0,5 11 0 16,-3 5 0-16,7 7 0 15,2 1 0-15,3 0 0 16,7-8 0-16,3-3 0 16,6-13 0-16,5-8 0 15,5-14 0-15,1-8 0 16,1-19 0-16,0-8 0 15,-1-10 0-15,-2-8 0 16,-5-7 0-16,-3 0 0 16,-6-6 0-16,-6 4 0 15,-5-1 0-15,0 5 0 16,-10 7 0-16,2 1 0 16,-1 5 0-16,-2 4 0 0,-1 6 0 15,4 3 0-15,0 3 0 16,-1 0 0-16,9 11 0 15,0 0 0-15,0-9-105 16,0 9-120-16,15-16-2 16,-9 5 5-16</inkml:trace>
  <inkml:trace contextRef="#ctx0" brushRef="#br0" timeOffset="164768.4836">29085 8582 708 0,'-4'-17'184'15,"0"-2"-53"-15,0 6-131 16,-1-2 0-16,5 4 0 16,-8-1 0-16,8 12 0 0,-16-10 0 15,5 10 0 1,-6 4 0-16,-2 6 0 16,-5 4 0-16,1 8 0 15,-3 1 0-15,4 5 0 0,2 3 0 16,4 4 0-16,8-4 0 15,8 0 0-15,4-5 0 16,8-6 0-16,5-5 0 16,5-7 0-16,3-8 0 15,1-12 0-15,2-2 0 16,-2-11 0-16,-1 0 0 16,-7-2 0-16,0-4 0 15,-5-1 0-15,-6 4 0 16,-5 0 0-16,-2 3 0 15,0 3 0-15,-5 5 0 16,1 2 0-16,-1 3 0 16,5 12 0-16,-6-16 0 0,6 16 0 15,0 0 0-15,0 0 0 16,0 0 0-16,0 0 0 16,0 0 0-1,0 0 0-15,0 0 0 0,0 0-4 16,5 14-207-16,-5-14 8 15,0 0 6-15,-4 13 13 16,4-13 13-16</inkml:trace>
  <inkml:trace contextRef="#ctx0" brushRef="#br0" timeOffset="168041.5087">28432 9900 546 0,'0'-24'176'0,"0"4"-7"15,-10 0-80 1,7 9-46-16,-10-4-43 16,13 15 0-16,-25-13 0 15,9 16 0-15,-4 4 0 0,2 8 0 16,-4 5 0-16,1 11 0 16,0 3 0-16,2 2 0 15,5 1 0-15,1-2 0 16,7-3 0-16,6-8 0 15,0-9 0-15,0-15 0 16,16 2 0-16,-4-10 0 16,2-10 0-16,3 0 0 15,-1-6 0-15,0-2 0 16,-2 1 0-16,0-2 0 16,-5 2 0-16,-1 5 0 15,-1 1 0-15,-3 3 0 16,-4 4 0-16,3-1 0 0,-3 13 0 15,0-14 0-15,0 14 0 16,0 0-61-16,11 0-169 16,-11 0-3-16,14 10 2 15</inkml:trace>
  <inkml:trace contextRef="#ctx0" brushRef="#br0" timeOffset="168199.8657">28527 9925 840 0,'-17'19'183'0,"6"-7"-183"16,11-12 0-16,-8 20 0 15,8-20 0-15,0 0-148 0,21 0-51 16,-6-7 2-16,1-5-6 16</inkml:trace>
  <inkml:trace contextRef="#ctx0" brushRef="#br0" timeOffset="168575.7417">28740 9721 727 0,'0'0'198'0,"11"11"-100"16,-20 4-98-16,9 11 0 16,-4 1 0-16,4 7 0 15,-3-4 0-15,3 3 0 16,-5-5 0-16,5-2 0 0,0-8 0 15,-2-7 0-15,2-11 0 16,0 0 0-16,0 0 0 16,8-17-212-16,-1-3 1 15,-3-5 2-15,6 1 69 16,-3-5 102-16,-1 0 67 16,8 5 90-16,-7-3 79 15,9 5 7-15,1 3 3 16,8 4-157-16,-3-6-51 15,13 10 0-15,-3-1 0 16,2 6 0-16,1-1 0 16,-7 1 0-16,3 6 0 15,-13 0 0-15,-1 0-186 0,-17 0-27 16,21-5-1 0,-21 5 4-16</inkml:trace>
  <inkml:trace contextRef="#ctx0" brushRef="#br0" timeOffset="176700.798">3952 16058 792 0,'0'0'137'0,"0"0"-94"15,0 0-230-15,0 0-6 0,0 0-6 16,7 14-6-16,-7-14 17 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1.21851" units="1/cm"/>
          <inkml:channelProperty channel="Y" name="resolution" value="2093.73804" units="1/cm"/>
          <inkml:channelProperty channel="F" name="resolution" value="6.53591E-7" units="1/dev"/>
          <inkml:channelProperty channel="T" name="resolution" value="1" units="1/dev"/>
        </inkml:channelProperties>
      </inkml:inkSource>
      <inkml:timestamp xml:id="ts0" timeString="2015-12-02T19:42:08.610"/>
    </inkml:context>
    <inkml:brush xml:id="br0">
      <inkml:brushProperty name="width" value="0.05292" units="cm"/>
      <inkml:brushProperty name="height" value="0.05292" units="cm"/>
      <inkml:brushProperty name="color" value="#7030A0"/>
    </inkml:brush>
  </inkml:definitions>
  <inkml:trace contextRef="#ctx0" brushRef="#br0">13863 9643 572 0,'-15'-12'166'15,"-5"-2"-6"-15,-1 0-153 16,3-1-7-16,-4 3 2 16,1 0 5-16,-1 2 7 15,-2 3 4-15,-2 2 3 16,-1 5 5-16,-4 6 4 0,0 5-30 16,-5-3 0-16,2 11 0 15,-5-1 0 1,1 9 0-16,-5-2 0 15,2 11 0-15,-7 1 0 0,3 8 0 16,-6 6 0-16,0 9 0 16,0 1 0-16,-3 10 0 15,-2 1 0-15,0 8 0 16,0 5 0-16,2 4 0 16,1 1 0-16,3 5 0 15,-1 5 0-15,2-2 0 16,3 3 0-16,5 4 0 15,3-2 0-15,2 1 0 16,3-1 0-16,5-2 0 16,4-2 0-16,4 2 0 15,6-6 0-15,4-1 0 16,2-3 0-16,8-3 0 0,0-2 0 16,8-2 0-16,5 0 0 15,5-3 0-15,4-2 0 16,6-3 0-16,7-3 0 15,5-1 0-15,6-6 0 16,5-4 0-16,6-6 0 16,2-6 0-16,5-2 0 15,6-6 0-15,4-8 0 16,6-2 0-16,5-7 0 16,1-4 0-16,6-3 0 15,3-4 0-15,3-2 0 16,6-2 0-16,1-3 0 15,0 1 0-15,2-2 0 0,1 2 0 16,2-4 0-16,1 5 0 16,1-4 0-1,-2-5 0-15,2 6 0 16,0-6 0-16,2 0 0 0,1-7 0 16,0 2 0-16,0-4 0 15,-2-1 0-15,-1 0 0 16,0 0 0-16,2-2 0 15,-3 0 0-15,0-1 0 16,-2-3 0-16,-1 2 0 16,4-3 0-16,2 1 0 15,-4-1 0-15,2-1 0 16,0-2 0-16,-3-1 0 0,1 3 0 16,-1-6 0-16,1 0 0 15,-6-3 0 1,0-1 0-16,-1-8 0 15,-2 3 0-15,3-4 0 0,-2-5 0 16,-1 1 0-16,-2-1 0 16,2-3 0-16,-3-1 0 15,-3 1 0-15,0-3 0 16,-4-1 0-16,-2-3 0 16,-6-3 0-16,-5-3 0 15,-6-3 0-15,-4-1 0 16,-5-4 0-16,-4-1 0 0,-6-2 0 15,-5-2 0 1,-3 0 0-16,-3-5 0 16,-3 0 0-16,-4-3 0 15,-5-2 0-15,-5-4 0 0,-5 2 0 16,-8-4 0-16,-6 1 0 16,-6-5 0-16,-11 0 0 15,-7-1 0-15,-6-3 0 16,-8-2 0-16,-4-3 0 15,-8 1 0-15,-5-4 0 16,-8-2 0-16,-5 3 0 16,-7-1 0-16,-7 2 0 15,-7 6 0-15,-7 3 0 0,-9 5 0 16,-9 5 0-16,-9 7 0 16,-4 5 0-1,-11 5 0-15,-5 6 0 16,-10 6 0-16,-4 4 0 0,-4 9 0 15,-3 8 0-15,-4 5 0 16,-3 6 0-16,0 9 0 16,0 6 0-16,-1 6 0 15,-1 6 0-15,1 7 0 16,0 8 0-16,2 5 0 16,-1 5 0-16,3 8 0 15,2 8 0-15,5-2 0 16,5 8 0-16,3 1 0 15,8 6 0-15,6 0 0 16,6 1 0-16,6 2 0 16,5 2 0-16,7 1 0 15,6 5 0-15,6 0 0 0,5 2 0 16,6-3 0-16,3 6 0 16,9-1 0-16,-1-2 0 15,8 4 0-15,0-2 0 16,3 3 0-16,3-1 0 15,6 3 0-15,-1-6 0 16,16 5 0-16,2-9-15 16,11 3-216-16,6-8 4 15,10-1 6-15,6-7 8 16</inkml:trace>
  <inkml:trace contextRef="#ctx0" brushRef="#br0" timeOffset="1215.6822">16658 8227 538 0,'0'-18'170'0,"-3"-3"-4"15,-8 3-87-15,2 6-16 16,-9-4-56-16,2 9-7 15,-8 2 0-15,2 8 0 16,-6 6 0-16,-2 7 0 16,-1 0 0-16,0 7 0 15,1 1 0-15,3 6 0 16,0 5 0-16,5 1 0 16,7 4 0-16,1 4 0 15,8-1 0-15,6 2 0 0,0-4 0 16,12-4 0-16,3-8 0 15,6-7 0-15,2-13 0 16,6-9 0 0,-1-6 0-16,3-9 0 0,-4-8 0 15,-3-7 0-15,-1-5 0 16,-7-4 0-16,-5-1 0 16,-5-3 0-16,-6-1 0 15,-3 3 0-15,-5-3 0 16,0 3 0-16,-3 5 0 15,-2 0 0-15,5 8 0 16,-4 3 0-16,5 10 0 16,-6 2 0-16,13 13 0 15,-17 3-211-15,12 16-11 16,-3 0 13-16,8 9 5 16,-7-3 76-16,7 6 133 15,0 3 109-15,0-6 63 0,0 7 18 16,3-4 9-16,3 6 4 15,-6-1-137-15,11 6-71 16,-7-3 0-16,6 6 0 16,0-4 0-16,3-2 0 15,1-9 0-15,5-5 0 16,-1-4 0-16,2-10 0 16,3-4 0-16,-3-7 0 15,3 0 0-15,-5-8 0 16,5 8 0-16,-9-6-19 15,1 2-192-15,-15 4 1 16,21-6 7-16,-21 6 5 16</inkml:trace>
  <inkml:trace contextRef="#ctx0" brushRef="#br0" timeOffset="2884.7367">20112 12689 540 0,'-42'-32'145'15,"-7"0"-1"-15,1 4-122 16,1 3-8-16,-2 7-6 16,2 6-1-16,-3 5 0 0,-2 7 0 15,-3 7-1 1,-2 9 4-16,-3 10-1 15,-4 9 7-15,-4 5 4 16,-4 6 8-16,-2 8 5 0,4 9-26 16,-5 3-7-16,4 12 0 15,1 2 0-15,5 11 0 16,2 3 0-16,6 7 0 16,2 1 0-16,7 8 0 15,7 2 0-15,8 3 0 16,7-1 0-16,10-2 0 15,7-1 0-15,14 3 0 16,13-2 0-16,10 1 0 16,11-5 0-16,11 3 0 15,10-6 0-15,12 0 0 16,10-2 0-16,8-5 0 16,10-7 0-16,8-5 0 0,8-8 0 15,7-8 0-15,7-9 0 16,7-7 0-16,4-9 0 15,5-14 0-15,4-13 0 16,2-10 0-16,4-10 0 16,0-11 0-16,-1-11 0 15,2-8 0-15,-4-14 0 16,-3-7 0-16,-5-6 0 16,-8-9 0-16,-3-6 0 15,-8-8 0-15,-7-6 0 16,-8-8 0-16,-9-6 0 15,-8-1 0-15,-11-5 0 16,-8-6 0-16,-14-2 0 0,-11-5 0 16,-11 1 0-16,-18-7 0 15,-10 2 0-15,-11-2 0 16,-16-3 0-16,-11 1 0 16,-11 5 0-16,-11 7 0 15,-9 6 0-15,-11 8 0 16,-7 7 0-16,-9 9 0 15,-4 11 0-15,-7 9 0 16,-4 6 0-16,-4 9 0 16,-3 10 0-16,-1 7 0 15,2 8 0-15,-2 10 0 16,5 8 0-16,4 9 0 0,3 7 0 16,3 8 0-16,7 8 0 15,6 4 0-15,8 5 0 16,6 4 0-1,8 4 0-15,8 2 0 0,13 7 0 16,7-8 0-16,20 8 0 16,4-7-28-16,17 3-199 15,7-3 7-15,13-2 7 16,11-1 6-16</inkml:trace>
  <inkml:trace contextRef="#ctx0" brushRef="#br0" timeOffset="3674.4376">23106 13539 909 0,'0'0'114'0,"0"0"-114"15,-13 9 0-15,5 10 0 16,0 7 0-16,-3 4 0 0,1 2 0 16,-2 3 0-1,3-2 0-15,2-2 0 16,1-10 0-16,6-2 0 0,0-19 0 16,0 11 0-16,0-11 0 15,10-22 0-15,-10 1 0 16,0-5 0-16,0-5 0 15,-3-2 0-15,-8-1 0 16,-2-5 0-16,-5 4 0 16,0-2 0-16,-1 6 0 15,2 3 0-15,0 4 0 16,4 3 0-16,4 6 0 16,5 0 0-16,4 15 0 15,14-17 0-15,3 10 0 16,3 1 0-16,7-2 0 15,1 5 0-15,2-2 0 0,1 5 0 16,-3 0 0-16,-3 0 0 16,-4 6 0-16,-2 4 0 15,-19-10 0-15,20 19 0 16,-20-19 0-16,0 28-7 16,-4-9-210-16,0 1 5 15,-9 0 2-15,-3 4 12 16</inkml:trace>
  <inkml:trace contextRef="#ctx0" brushRef="#br0" timeOffset="3899.8989">22896 13707 695 0,'0'0'204'0,"0"15"-80"16,0-15-124-16,20 6 0 15,-5-4 0-15,5 3 0 16,4 0 0-1,2-2 0-15,2-3 0 0,-1 0 0 16,1 0 0-16,-4 0 0 16,4 0 0-16,-8-7 0 15,2 7-122-15,-7 0-76 16,2 0 1-16,-7 7 5 16,-10-7 13-16</inkml:trace>
  <inkml:trace contextRef="#ctx0" brushRef="#br0" timeOffset="4611.7795">23503 13588 504 0,'0'-15'170'16,"0"0"5"-16,-4 3-46 16,-5-6-84-16,9 18-45 15,-17-16 0-15,17 16 0 16,-27 4 0-16,11 7 0 16,-1 1 0-16,3 8 0 15,-3-1 0-15,7 5 0 16,0 0 0-16,5-4 0 0,5-1 0 15,6-5 0-15,-6-14 0 16,25 11 0 0,-4-22 0-16,5-4 0 15,4-11 0-15,2-4 0 0,1-7 0 16,-1-6 0-16,-1-1 0 16,-6 3 0-16,-5 5 0 15,-6 6 0-15,-5 7 0 16,-9 10 0-16,0 13 0 15,-11 11 0-15,-3 12 0 16,1 7 0-16,0 9 0 16,0 4 0-16,6 3 0 15,7-3 0-15,0-4 0 16,7-8 0-16,5-6 0 16,1-6 0-16,0-7 0 15,0-7 0-15,-3 2 0 16,-10-7 0-16,12 0 0 0,-12 0 0 15,0 0 0-15,-18 0 0 16,18 0-66-16,-27-10-151 16,13-3-3-16,-7-2 12 15</inkml:trace>
  <inkml:trace contextRef="#ctx0" brushRef="#br0" timeOffset="6106.8265">19698 9559 504 0,'-42'-20'125'0,"-1"3"-1"16,-4 2-112-16,2 7 0 16,-3 8-7-16,0 0 7 15,-5 9 14-15,0 7 4 16,-3 3 7-16,3 13 1 15,-5 5 1-15,3 15-2 16,-1 7-15-16,7 14-22 16,-3 4 0-16,4 9 0 15,1 9 0-15,1 7 0 16,4 7 0-16,4 2 0 16,3 2 0-16,7 3 0 15,4 0 0-15,10 3 0 0,6-2 0 16,8 3 0-16,12-5 0 15,8 2 0-15,7-4 0 16,7 3 0-16,9-1 0 16,7 0 0-16,6-2 0 15,6-4 0-15,7-1 0 16,11-3 0-16,5-9 0 16,6-4 0-16,9-10 0 15,6-7 0-15,9-7 0 16,8-6 0-16,4-9 0 15,6-7 0-15,2-8 0 16,9-10 0-16,2-11 0 16,4-7 0-16,-1-16 0 0,2-11 0 15,0-18 0-15,-3-11 0 16,-3-12 0-16,-7-14 0 16,-9-12 0-16,-4-10 0 15,-8-9 0-15,-9-6 0 16,-7-8 0-16,-7-9 0 15,-8-3 0-15,-9-6 0 16,-6-7 0-16,-10-5 0 16,-11-3 0-16,-10-5 0 15,-11-3 0-15,-12-2 0 16,-13 1 0-16,-11-2 0 16,-16 0 0-16,-8 5 0 15,-15 5 0-15,-11 11 0 0,-12 5 0 16,-10 14 0-16,-9 7 0 15,-7 16 0-15,-8 13 0 16,-5 14 0-16,-10 9 0 16,-2 13 0-16,-4 9 0 15,2 11 0-15,-2 11 0 16,0 7 0-16,1 6 0 16,4 5 0-16,10 12 0 15,4-1 0-15,11 6 0 16,6 0 0-16,17 10 0 15,4-9 0-15,20 7-122 16,10-5-97-16,16 1 5 0,11-1 7 16,16-2 17-16</inkml:trace>
  <inkml:trace contextRef="#ctx0" brushRef="#br0" timeOffset="7759.8005">22855 9174 385 0,'0'-36'148'16,"0"6"6"-16,-6 1-62 0,6 12-3 16,-5 0 1-1,5 17-25-15,0 0-65 16,0 0 0-16,-18 26 0 16,13-1 0-16,-4 5 0 0,-1 12 0 15,0 1 0-15,-1 0 0 16,-3 3 0-16,3-6 0 15,-3-6 0-15,4-5 0 16,-1-11 0-16,11-18 0 16,-17 12 0-16,17-12 0 15,-13-24 0-15,7-2 0 16,1-4 0-16,2-6 0 16,3-8 0-16,0-3 0 15,3 0 0-15,6 2 0 16,1-1 0-16,6 4 0 15,3 4 0-15,6 7 0 16,3 4 0-16,1 4 0 0,3 9 0 16,1 0 0-16,-1 4 0 15,-3 7 0-15,-3 3 0 16,-3 0 0-16,-6 0 0 16,-7 6 0-16,-10-6 0 15,10 21 0-15,-10-8 0 16,-10 1 0-16,3 2 0 15,-5 4 0-15,2-3 0 16,-1 4 0-16,2-2 0 16,1 5 0-16,0 2 0 15,2 7 0-15,0 1 0 16,2 5 0-16,1 3 0 16,3 2 0-16,0-1 0 0,0-4 0 15,7-2 0-15,2-9 0 16,3-6 0-16,2-8 0 15,4-9 0-15,-1-5 0 16,1-6 0-16,-2-7 0 16,0-2 0-16,-6-5 0 15,0-2 0-15,-5 4 0 16,-1-3 0-16,-4 4 0 16,0 4 0-16,0 2 0 15,0 11 0-15,0 0 0 16,0 0 0-16,0 0 0 15,0 0 0-15,3 14 0 0,-3-14 0 16,19 10 0-16,-6-10 0 16,1 0 0-16,3-3 0 15,-2-3 0-15,0 3 0 16,-2 3 0-16,0-4 0 16,-1 4 0-16,-12 0 0 15,21 15 0-15,-12-2 0 16,1 1 0-16,1 5 0 15,1 1 0-15,1 4 0 16,-1-2 0-16,-2-1 0 16,1-1 0-16,-2-3 0 15,0-2 0-15,-3-2 0 16,2-1 0-16,-8-12 0 0,13 16 0 16,-13-16 0-16,21 0 0 15,-6-5 0-15,4-7 0 16,4-3 0-1,3-9 0-15,4-6 0 0,0-5 0 16,4-9 0-16,-2-4 0 16,-1-2 0-16,0-1 0 15,-6 5 0-15,-2 2 0 16,-5 9 0-16,-8 8 0 16,-6 15 0-16,-4 12 0 15,-10 16 0-15,-4 12 0 16,-1 12 0-16,-1 10 0 15,0 2 0-15,2 2 0 0,6-7 0 16,3-5 0 0,5-12 0-16,0-8 0 15,0-22 0-15,18 0 0 16,-10-13 0-16,1-9 0 0,-4-4 0 16,0-2 0-16,-5-4 0 15,0 0 0-15,0 5 0 16,0 4 0-16,-5 7 0 15,5 2 0-15,0 14 0 16,0 0 0-16,13 0 0 16,-1 9 0-16,6-3 0 15,3 4 0-15,2-1 0 16,2-4 0-16,1 0 0 16,-3 0 0-16,-3-1 0 15,-2-4 0-15,-4 3 0 16,-14-3 0-16,17 9 0 15,-17-9 0-15,0 11 0 0,0-11 0 16,0 0 0-16,-19 10 0 16,19-10-75-16,-24 0-136 15,14-8 3-15,-8-4 6 16,4-1 12-16</inkml:trace>
  <inkml:trace contextRef="#ctx0" brushRef="#br0" timeOffset="9795.1264">14417 12660 210 0,'-52'-35'106'0,"0"8"4"16,-5 7-45 0,-10 5-7-16,-5 15-5 15,-5 0-4-15,-4 9 2 16,-10 8 1-16,1 9 0 0,-7 7-3 15,-1 8-4-15,-6 2-6 16,2 9 3-16,1 2 0 16,4 8-42-16,-1 0 0 15,7 4 0-15,1 3 0 16,9 7 0-16,7 2 0 16,9 1 0-16,5 2 0 15,9 4 0-15,11-4 0 16,12 7 0-16,9-6 0 15,15 4 0-15,10-5 0 16,14 5 0-16,10-4 0 16,10 2 0-16,10 0 0 15,10 0 0-15,9-1 0 0,10-3 0 16,7 0 0-16,10-2 0 16,9-6 0-16,10 0 0 15,6-6 0-15,12-3 0 16,10-4 0-16,4-2 0 15,7-6 0-15,7-2 0 16,4-5 0-16,6-1 0 16,3-6 0-16,5-5 0 15,-2-7 0-15,5-6 0 16,0-6 0-16,-2-13 0 16,-1 0 0-16,1-13 0 15,-1-5 0-15,-6-4 0 0,-2-12 0 16,-6-3 0-16,-5-8 0 15,-5-3 0-15,-7-8 0 16,-4-10 0-16,-13-7 0 16,-6-7 0-16,-7-4 0 15,-6-7 0-15,-10-10 0 16,-11-3 0-16,-10-8 0 16,-10-4 0-16,-13-1 0 15,-12-3 0-15,-11-3 0 16,-15-6 0-16,-10-2 0 15,-10-4 0-15,-21 8 0 16,-6 0 0-16,-11-2 0 16,-13 5 0-16,-7 4 0 0,-10 7 0 15,-11 13 0 1,-9 7 0-16,-12 8 0 0,-7 12 0 16,-7 12 0-16,-7 10 0 15,-7 13 0-15,-6 10 0 16,-5 6 0-16,-2 9 0 15,-1 9 0-15,-1 4 0 16,-1 5 0-16,-1 7 0 16,3 9 0-16,4 0 0 15,6 11 0-15,0-2 0 16,10 15 0-16,1-2-65 16,10 5-160-16,3-3 3 15,11 7 7-15,5 0 8 0</inkml:trace>
  <inkml:trace contextRef="#ctx0" brushRef="#br0" timeOffset="10524.1023">14782 13741 487 0,'23'0'149'0,"2"-5"0"0,-4-4-85 15,1-9-54 1,2-1-10-16,-4-6 3 16,-4-2 2-16,-5-1-2 15,-5 1 8-15,-6 2 3 0,-5 1 8 16,-3 4 2-16,-10 7 11 15,-4 8 4-15,-4 5-31 16,-8 9-8-16,1 8 0 16,-9 9 0-16,3 10 0 15,-3 5 0-15,4 6 0 16,2 8 0-16,5 3 0 16,4 5 0-16,10 2 0 15,4-2 0-15,9 2 0 16,4-6 0-16,14 0 0 15,4-7 0-15,8-7 0 16,3-8 0-16,6-10 0 16,5-8 0-16,4-12 0 0,-2-10 0 15,4-12 0-15,-2-9 0 16,1-7 0-16,-4-14 0 16,-3-4 0-16,-4-4 0 15,-6-5 0-15,-7-3 0 16,-5-2 0-16,-10 3 0 15,-6-3 0-15,-3 5 0 16,-10 9 0-16,-1 1 0 16,-6 9 0-16,0 9 0 15,-1 2 0-15,1 8 0 16,3 9 0-16,2 3 0 16,3 1 0-16,12 7 0 0,-10-4 0 15,10 4 0-15,0 0 0 16,17-9 0-16,-1 7 0 15,1 2 0-15,4-7 0 16,3 7 0 0,2 0 0-16,1 8 0 0,-5-3 0 15,9 11 0-15,-9 2-37 16,-2 11-205-16,-6 4 1 16,-6 8 1-16</inkml:trace>
  <inkml:trace contextRef="#ctx0" brushRef="#br0" timeOffset="17443.4594">25102 10120 619 0,'11'-23'191'0,"0"-10"-2"16,4 2-165-16,-6-12-24 0,8 0 0 16,-8-5 0-16,3 0 0 15,-6-3 0-15,-6 2 0 16,0 3 0-16,-10 2 0 15,-7 5 0-15,-6 9 0 16,-8 6 0-16,-4 12 0 16,-8 9 0-16,-1 11 0 15,-4 9 0-15,-2 9 0 16,4 9 0-16,3 9 0 16,7 10 0-16,8 9 0 15,9 5 0-15,6 6 0 16,9 1 0-16,10-3 0 15,8-2 0-15,5-11 0 0,7-10 0 16,3-12 0-16,3-18 0 16,3-13 0-16,-1-17 0 15,0-13 0-15,-3-13 0 16,-4-9 0-16,-3-11 0 16,-1-3 0-16,-9-4 0 15,-2-3 0-15,-5 3 0 16,-7 4 0-16,0 4 0 15,-10 6 0-15,-1 3 0 16,-5 11 0-16,-1 4 0 16,-1 8 0-16,-1 8 0 15,-1 2 0-15,10 14 0 0,-6 0 0 16,7 11-129-16,-2-3-87 16,11 13 5-1,-7 1 26-15,11 6 98 16,-4 0 69-16,0-2 90 15,9 11 102-15,-3 1 13 0,6 5 11 16,-4 0 1-16,6 8-183 16,-3-3-16-16,5 4 0 15,-1-10 0-15,3 0 0 16,2-8 0-16,-2-8 0 16,1-4 0-16,-5-16 0 15,2 3-73-15,-2-9-126 16,-1 0-3-16,-13 0 6 0,20-16 13 15</inkml:trace>
  <inkml:trace contextRef="#ctx0" brushRef="#br0" timeOffset="17595.6498">25265 10000 609 0,'17'-19'168'0,"2"6"-8"15,0 1-80-15,0 0-74 16,-2 7-74-16,3-2-81 15,-1 7-12-15,-4 0-2 16,-4 0-4-16,-11 0 5 16</inkml:trace>
  <inkml:trace contextRef="#ctx0" brushRef="#br0" timeOffset="17734.9306">25422 10013 794 0,'9'15'184'0,"2"-15"-139"16,5 4-45-16,0-4 0 0,3-4 0 15,1 4 0-15,-3-6-103 16,-2 6-77-16,-3-3-5 16,-12 3 2-16,0 0 0 15</inkml:trace>
  <inkml:trace contextRef="#ctx0" brushRef="#br0" timeOffset="18413.0552">26461 9118 298 0,'0'-47'142'16,"0"8"7"-16,-7 7-30 16,-6 7-26-16,2 13-10 15,-14 3-10-15,-1 16-9 16,-16 7-62-16,1 14-2 15,-14 7 0-15,-2 19 0 16,-6 6 0-16,3 19 0 16,-1 12 0-16,3 22 0 15,8 13 0-15,6 12 0 0,10 5 0 16,9 7 0-16,8-4 0 16,11-1 0-16,6-10 0 15,13-12 0-15,5-15 0 16,4-10 0-16,7-8 0 15,2-10 0-15,2-8 0 16,-3-4 0-16,2-8 0 16,-4-10 0-16,-1-3 0 15,-6-18 0-15,3-2 0 16,-24-27 0-16,22 0-143 16,-16-22-76-16,-6-8 2 15,0-13 9-15</inkml:trace>
  <inkml:trace contextRef="#ctx0" brushRef="#br0" timeOffset="19839.2988">26685 9133 492 0,'0'-14'165'16,"0"0"0"-16,0-3-74 16,0 17-13-16,-8-22-46 15,8 22-32-15,-10-11 0 16,10 11 0-16,-20 5 0 15,11 6 0-15,-3 2 0 16,1 9 0-16,2-2 0 0,2 7 0 16,0 4 0-16,7-2 0 15,0-1 0-15,0 0 0 16,10-5 0 0,0-6 0-16,0-5 0 0,6-4 0 15,0-12 0-15,3-6 0 16,1-6 0-16,-3-5 0 15,-1-5 0-15,-3 0 0 16,-2-1 0-16,-5-3 0 16,-6 4 0-16,0 0 0 15,-5 3 0-15,-3 2 0 16,1 3 0-16,0 2 0 16,-1 4 0-16,8 12 0 0,-9-14 0 15,9 14 0-15,0 0 0 16,0 0 0-1,0 0-163-15,0 0-45 16,0 0 3-16,0 16 5 0</inkml:trace>
  <inkml:trace contextRef="#ctx0" brushRef="#br0" timeOffset="21770.2499">28425 9176 358 0,'0'0'163'16,"0"0"4"-16,-13 7-23 16,8 5-25-16,-4-3-47 15,9 13-72-15,-10-2 0 16,10 4 0-16,0-2 0 15,5 3 0-15,1-9 0 0,7 2 0 16,0-11 0-16,7-4 0 16,-1-6 0-16,2-3 0 15,0-7 0-15,-4-4 0 16,1-1 0-16,-5 0 0 16,-1-3 0-16,-8 5 0 15,-4-5 0-15,0 6 0 16,0 2 0-16,-7 1 0 15,7 12 0-15,-14-20 0 16,14 20 0-16,-20-19 0 16,20 19 0-16,-22-17 0 15,22 17 0-15,-25-22-111 0,10 12-102 16,-5 0 3-16,0 2 3 16</inkml:trace>
  <inkml:trace contextRef="#ctx0" brushRef="#br0" timeOffset="22372.1949">26257 9795 631 0,'0'0'192'16,"0"0"1"-16,-16 20-186 15,12 7-7-15,-7 0 0 16,3 10 0-16,-2-1 0 15,1 0 0-15,4-4 0 16,-4-9 0-16,9-6 0 16,0-17-182-16,18 8-21 15,-5-20-3-15,8-5 2 0</inkml:trace>
  <inkml:trace contextRef="#ctx0" brushRef="#br0" timeOffset="22530.9353">26453 9913 817 0,'-15'24'182'0,"-2"7"-158"16,-4-3-24-16,1-3 0 15,5 2-17-15,2-5-157 16,3-4-4-16,3-5-2 0,7-13 0 16,0 18 5-1</inkml:trace>
  <inkml:trace contextRef="#ctx0" brushRef="#br0" timeOffset="22815.2701">26411 10087 570 0,'12'0'168'0,"-12"0"3"0,14 11-69 16,0 0-90-16,-14-11-12 16,20 21 0-16,-11-9 0 15,1 6 0-15,-5-1 0 16,0 3 0-16,-5-2 0 15,8 6 0-15,-4-4 0 16,3 3 0-16,1 0 0 16,6-3 0-16,2-2 0 15,3-3 0-15,4-4 0 0,-1-6 0 16,3 1 0-16,-3-10 0 16,5 4 0-16,-10-9 0 15,5 0-183-15,-5-4-24 16,3 1 1-16,-1-2 12 15</inkml:trace>
  <inkml:trace contextRef="#ctx0" brushRef="#br0" timeOffset="23304.2852">27604 9926 647 0,'-5'11'187'0,"-7"2"2"16,1 7-189-16,-6 2 0 16,5 6 0-16,-1-5 0 0,5 4 0 15,4-6 0-15,4-1 0 16,0-20 0-16,25 14 0 16,-6-19 0-1,6-8 0-15,2-7 0 0,-1-3 0 16,-1-5 0-16,-2 1 0 15,-5 1 0-15,-5 6 0 16,-9 0 0-16,-4 9 0 16,0 11 0-16,-11-10 0 15,11 10 0-15,-19 0 0 16,19 0 0-16,-13 4 0 16,13-4 0-16,0 0-25 15,13 4-203-15,-13-4-1 16,24 0 5-16</inkml:trace>
  <inkml:trace contextRef="#ctx0" brushRef="#br0" timeOffset="23764.9467">28370 9837 657 0,'0'0'197'0,"-15"16"-28"16,3-2-169-16,3 9 0 15,-1-2 0-15,3 0 0 16,2 3 0-16,5-9 0 16,8 4 0-16,-8-19-61 0,23 4-136 15,-8-13-2-15,5-4 0 16,1-5 3-16</inkml:trace>
  <inkml:trace contextRef="#ctx0" brushRef="#br0" timeOffset="23893.8808">28568 9894 511 0,'0'18'156'0,"-5"-1"-4"16,-4 1-49-16,0 2-147 15,-4-1-88-15,-1-2-8 16,2-1-10-16,-1-2 3 16,4 0-8-16</inkml:trace>
  <inkml:trace contextRef="#ctx0" brushRef="#br0" timeOffset="24226.3658">28520 10067 341 0,'0'0'147'16,"13"3"5"-16,-13-3-37 16,0 0-18-16,19 18-6 15,-19-18-17-15,8 21-68 16,-8-21-6-16,10 23 0 15,-6-9 0-15,4 2 0 16,-2-1 0-16,3 2 0 0,-4 0 0 16,6 0 0-16,-5-1 0 15,3 5 0-15,-2-4 0 16,0 2 0-16,0-3 0 16,-1-1 0-16,1-2 0 15,-7-13 0-15,12 15 0 16,-12-15 0-16,0 0 0 15,0 0 0-15,5-11-133 16,-14-1-82-16,-1 2-1 16,-10-9 9-16</inkml:trace>
  <inkml:trace contextRef="#ctx0" brushRef="#br0" timeOffset="24987.9544">26113 10833 584 0,'-13'10'175'0,"0"1"0"0,5 5-97 16,-6-4-67-16,10 10-11 15,0-7 0-15,8 11 0 16,1 0 0-16,8 0 0 16,2-2 0-16,5-5 0 15,2-2 0-15,2-5 0 16,0-8 0-16,0-4 0 15,-1-15 0-15,-4-1 0 16,-3-4 0-16,-4-5 0 16,-4 2 0-16,-3-2 0 15,-5 3 0-15,0 1 0 16,-5 7 0-16,1 1 0 16,4 13 0-16,-7-17 0 0,7 17 0 15,0 0 0-15,0 0 0 16,0 0 0-16,18 4 0 15,-18-4 0-15,25 0-106 16,-10 0-111-16,6 2 2 16,1-2 9-16,4 0 14 15</inkml:trace>
  <inkml:trace contextRef="#ctx0" brushRef="#br0" timeOffset="25220.2406">26939 10786 873 0,'-4'28'150'0,"-1"7"-150"16,-2-5 0-16,7 2 0 15,3-4 0-15,7-10 0 16,5-1 0-16,-1-17 0 15,11 0-191-15,0-14-11 16,5-3 6-16,-1-8 0 16</inkml:trace>
  <inkml:trace contextRef="#ctx0" brushRef="#br0" timeOffset="25382.4729">27299 10775 650 0,'15'0'188'15,"-4"8"-3"-15,-11-8-185 16,0 27 0-16,-8-8 0 15,-1 9 0-15,-7 0 0 16,-3-3 0-16,2 5 0 16,-3-10 0-16,9-1-189 15,-1-9-3-15,12-10-6 16,0 0 5-16</inkml:trace>
  <inkml:trace contextRef="#ctx0" brushRef="#br0" timeOffset="25722.9283">27317 10971 626 0,'0'0'191'0,"-13"16"-4"15,13-16-168 1,-8 13-19-16,8-13 0 0,14 8 0 16,2-5 0-16,6 3 0 15,5-6 0-15,3 6 0 16,1 4 0-16,1 2 0 15,-5 3 0-15,-3 4 0 16,-7 3 0-16,-3 3 0 16,-7 2 0-16,-3 3 0 15,-4-3 0-15,4-3 0 16,-4-1 0-16,9-10 0 0,0-1 0 16,1-7 0-1,5-5 0-15,-1-6 0 16,3 0 0-16,-5-11 0 15,4 3 0-15,-3-1-196 0,3-1-28 16,-4-6 2-16,4 3 5 16</inkml:trace>
  <inkml:trace contextRef="#ctx0" brushRef="#br0" timeOffset="26204.5755">28275 10900 843 0,'0'0'180'0,"-11"7"-180"16,-2 0 0-16,6 3 0 15,-1 3 0-15,3 7 0 16,1 3 0-16,4 2 0 16,0-2 0-16,8 2 0 15,0-4 0-15,2-3 0 16,4-9 0-16,2-5 0 0,3-4 0 15,-1-13 0-15,0-4 0 16,1-1 0-16,-4-4 0 16,-1-1 0-16,-3 4 0 15,-4 0 0-15,-7 2 0 16,3 3 0-16,-3 0 0 16,-8 1 0-16,4 2 0 15,-6-7 0-15,6 6 0 16,-5-6-153-16,9 1-72 15,-6-7 0-15,6-3 5 16</inkml:trace>
  <inkml:trace contextRef="#ctx0" brushRef="#br0" timeOffset="26750.88">29251 8957 875 0,'-3'61'148'0,"-5"9"-148"16,8 17 0-16,-7 12 0 16,7 10 0-16,0 7 0 15,-5 7 0-15,-4 2 0 16,-3 3 0-16,-3-1 0 15,-5 3 0-15,-5-2 0 16,-2-2 0-16,-6-2 0 16,0-6 0-16,-3-9 0 15,-1-3 0-15,-1-6 0 0,0-10 0 16,-2-10 0 0,3-6 0-16,1-9 0 15,3-10 0-15,4-10 0 0,6-8 0 16,0-9 0-16,5-10 0 15,0-12 0-15,-1-9 0 16,5-4 0-16,-11-13 0 16,8-4-39-16,-8-9-196 15,0-2 8-15,-4-11 7 16</inkml:trace>
  <inkml:trace contextRef="#ctx0" brushRef="#br0" timeOffset="30108.4571">27384 8870 451 0,'0'-22'175'0,"0"7"3"16,-4 2-50-16,4 13-37 16,0 0-91-16,6 16 0 15,-12-3 0-15,6 12 0 16,-10 0 0-16,4 5 0 16,-4 1 0-16,0-1 0 15,0-4 0-15,-1-2 0 16,5-3 0-16,-2-5 0 0,8 0 0 15,0-16-23-15,0 0-190 16,0 0-1-16,21 0 3 16,-5-14 7-16</inkml:trace>
  <inkml:trace contextRef="#ctx0" brushRef="#br0" timeOffset="30571.1218">27547 8928 670 0,'0'0'193'0,"0"0"-33"16,0 0-160-16,-13 22 0 16,1-5 0-16,-6 4 0 15,2 1 0-15,-3 6 0 0,-2-6 0 16,8 3 0-16,-5-4 0 16,12-2 0-16,-4-6-42 15,10 0-19-15,0-13 9 16,0 0 15-16,0 0 20 15,0 0 18-15,0 0 10 16,10 6 6-16,-10-6 4 16,17-5 3-16,-7 5 4 15,-10 0 3-15,23 10 6 16,-23-10 2-16,20 16-39 16,-20-16 0-16,13 25 0 15,-13-10 0-15,4 5 0 16,-7-6 0-16,3 8 0 0,0-4 0 15,0 2 0-15,0-2 0 16,3-1 0 0,4 1 0-16,3-1 0 15,4-3 0-15,-1-1 0 0,6-1 0 16,-5-3 0-16,2-2 0 16,-4-7 0-16,4 10 0 15,-16-10 0-15,16 0-70 16,-16 0-150-16,14-11 5 15,-14 11 1-15</inkml:trace>
  <inkml:trace contextRef="#ctx0" brushRef="#br0" timeOffset="31511.1388">28350 9758 436 0,'0'0'160'15,"0"0"-3"-15,-5-12-63 16,5 12-1-16,0 0-10 16,0 0-83-16,0 0 0 15,0 0 0-15,0 12 0 16,0-1 0-16,0-11 0 16,-11 23 0-16,5-7 0 15,1 1 0-15,-4 4 0 0,2-2 0 16,0 3 0-16,0-5 0 15,4 5 0 1,-4-6 0-16,7 5 0 16,0-21 0-16,0 22-163 0,0-22-40 15,7 19 5-15,-7-19 5 16,3 16 16-16</inkml:trace>
  <inkml:trace contextRef="#ctx0" brushRef="#br0" timeOffset="31719.88">28283 10130 491 0,'0'0'151'0,"0"0"5"0,0 0-79 15,0 0-25-15,17-13-17 16,-5 3-12-16,0-4-11 16,2-1-10-1,-1-1 1-15,0 2-8 0,-1 3-20 16,-3-5-47-16,0 3-79 15,0 2-4-15,-4-4-1 16,2 4-1-16,-2-3-2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1.21851" units="1/cm"/>
          <inkml:channelProperty channel="Y" name="resolution" value="2093.73804" units="1/cm"/>
          <inkml:channelProperty channel="F" name="resolution" value="6.53591E-7" units="1/dev"/>
          <inkml:channelProperty channel="T" name="resolution" value="1" units="1/dev"/>
        </inkml:channelProperties>
      </inkml:inkSource>
      <inkml:timestamp xml:id="ts0" timeString="2015-12-02T19:43:16.354"/>
    </inkml:context>
    <inkml:brush xml:id="br0">
      <inkml:brushProperty name="width" value="0.05292" units="cm"/>
      <inkml:brushProperty name="height" value="0.05292" units="cm"/>
      <inkml:brushProperty name="color" value="#7030A0"/>
    </inkml:brush>
  </inkml:definitions>
  <inkml:trace contextRef="#ctx0" brushRef="#br0">4288 9042 218 0,'0'0'103'0,"-14"-24"3"16,7 13-26-16,1 0-10 15,-2-2-3-15,8 13-6 0,-14-20-3 16,14 20-7-16,-17-20-2 16,17 20-5-16,-15-12-3 15,15 12-6 1,-20-4-6-16,8 4-18 16,2 5-11-16,-2 2 0 0,-2-2 0 15,3 6 0-15,-2 0 0 16,2 5 0-16,-2 3 0 15,-1 6 0-15,-3 2 0 16,2 5 0-16,-4 5 0 16,3 3 0-16,-3 5 0 15,-3 0 0-15,-2 5 0 16,3 2 0-16,0 1 0 16,1 0 0-16,-2 2 0 15,4 6 0-15,-3 0 0 16,8 6 0-16,-2 2 0 15,-1 7 0-15,4 3 0 0,-1 3 0 16,-1 6 0-16,1 3 0 16,0 4 0-16,-1 0 0 15,-2 0 0-15,2-1 0 16,1 1 0-16,2 3 0 16,-1 0 0-16,-1 3 0 15,-1 2 0-15,3 5 0 16,1 4 0-16,-1 5 0 15,3 4 0-15,2 5 0 16,6 3 0-16,0 3 0 16,7 0 0-16,5 6 0 15,4 1 0-15,3 2 0 16,7 2 0-16,1-1 0 0,1 1 0 16,3-2 0-16,-3-4 0 15,1-1 0-15,4-4 0 16,0 1 0-16,1-2 0 15,5 0 0-15,3 0 0 16,5 4 0-16,3-3 0 16,4-3 0-16,-2-4 0 15,2-7 0-15,-1-7 0 16,-6-8 0-16,-4-10 0 16,-4-6 0-16,-6-9 0 15,-6-9 0-15,-5-4 0 16,-3-4 0-16,-4-7 0 15,-3-8 0-15,1-3 0 0,-6-11 0 16,0-3 0-16,1-8 0 16,-2-6 0-16,1-4 0 15,-7-11 0-15,0 0 0 16,0 0 0-16,0 0 0 16,0 0 0-16,0 0 0 15,-2-16 0-15,-11-2 0 16,7 2 0-16,-7-11 0 15,5 3-10-15,-5-13-124 16,7 3-49-16,-5-12 5 16,2 1 8-16,2-5 11 15,1-4 5-15</inkml:trace>
  <inkml:trace contextRef="#ctx0" brushRef="#br0" timeOffset="1507.9084">13297 9211 98 0,'-14'-28'102'16,"3"3"9"-16,-5 1-30 0,3-2 5 15,0 4 6-15,-1 3 7 16,3 3-5-16,-6-3-11 16,17 19-14-16,-21-22-11 15,21 22-11-15,-19-10-44 16,19 10-3-16,-12-5 0 16,12 5 0-16,0 0 0 15,-5 18 0-15,5-9 0 16,7 11 0-16,-3-1 0 15,2 8 0-15,-1 6 0 16,1 8 0-16,0 5 0 16,1 9 0-16,-1 7 0 15,-1 9 0-15,1 7 0 0,1 10 0 16,3 6 0-16,-1 8 0 16,1 4 0-16,2 2 0 15,0 3 0-15,2 3 0 16,-1-3 0-16,-2 3 0 15,2-2 0-15,-1 3 0 16,-3 1 0-16,-2 8 0 16,-2-1 0-16,-5 8 0 15,0 4 0-15,0 6 0 16,-11 5 0-16,-1 4 0 16,-1 1 0-16,-4 4 0 15,-3 1 0-15,-4-3 0 16,-3 1 0-16,-2-3 0 0,-2-6 0 15,0-2 0-15,-2 1 0 16,2-2 0-16,-3 0 0 16,1-2 0-1,-1 2 0-15,-1 0 0 0,-1-3 0 16,-1-6 0-16,-2-4 0 16,0-5 0-16,-5-9 0 15,1-8 0-15,-4-10 0 16,0-5 0-16,-3-5 0 15,1-5 0-15,-3-1 0 16,0-1 0-16,0-4 0 16,1-1 0-16,2-1 0 0,2-4 0 15,3-2 0-15,2-1 0 16,6-7 0-16,2-8 0 16,2-5 0-1,4-5 0-15,7-7 0 16,1-11 0-16,7-5 0 0,0-13 0 15,13-6 0-15,-10-10 0 16,15-2 0-16,-5-14-88 16,5 2-128-16,1-4 7 15,1 0 9-15,-1-3 13 16</inkml:trace>
  <inkml:trace contextRef="#ctx0" brushRef="#br0" timeOffset="3236.1265">4384 14933 216 0,'0'0'125'15,"0"-17"7"-15,0 17-29 16,0-15-7-16,0 15-2 16,0 0-3-16,-8-12-13 15,8 12-12-15,0 0-44 16,-2 20-22-16,2-3 0 15,0 4 0-15,0 2 0 16,5 9 0-16,-1 0 0 0,8 4 0 16,-4 3 0-16,5 2 0 15,1 3 0-15,-1 6 0 16,2 4 0-16,-1 6 0 16,-1 2 0-16,1 0 0 15,-2-1 0-15,1-2 0 16,0-7 0-16,3-8 0 15,1-7 0-15,-1-5 0 16,3-9 0-16,-2-5 0 16,1-2 0-16,1-4 0 15,0-3 0-15,-5-1 0 16,0 1 0-16,-4-6 0 16,0 4 0-16,-10-7 0 0,14 9 0 15,-14-9 0-15,8 12 0 16,-8-12 0-16,6 11-4 15,-6-11-198-15,0 15 1 16,0-15 4-16,0 17 5 16,0-17 11-16</inkml:trace>
  <inkml:trace contextRef="#ctx0" brushRef="#br0" timeOffset="12908.5503">3854 15393 411 0,'-19'-6'166'0,"0"6"5"16,0 15-22-16,-4-5-67 15,3 12-38-15,-7 1-44 16,7 10 0-16,-4 0 0 16,8 9 0-16,3-2 0 15,4 4 0-15,2 2 0 16,7-1 0-16,-4 0 0 15,4-4 0-15,0 1 0 16,-5-6 0-16,5-2 0 0,-7-6 0 16,7-4 0-16,-11-13 0 15,6 0-15-15,5-11-192 16,-12-10 1 0,4-11 1-16,8-4 5 0</inkml:trace>
  <inkml:trace contextRef="#ctx0" brushRef="#br0" timeOffset="13157.9733">3579 15650 565 0,'7'-16'189'0,"7"7"5"16,-2-12-119-16,10 7-75 16,-2-9 0-16,9 4 0 0,-3-4 0 15,6-2 0-15,1 0 0 16,-3 0 0-16,2 5 0 15,-5 0 0 1,0 7 0-16,-6 2 0 0,1 7 0 16,-6-1 0-16,4 15 0 15,-20-10-104-15,16 15-94 16,-16-15 0-16,13 20 5 16,-13-20 4-16</inkml:trace>
  <inkml:trace contextRef="#ctx0" brushRef="#br0" timeOffset="14249.8661">12764 8133 543 0,'-16'-12'167'16,"1"12"-2"-16,2 0-99 16,-11 12-4-16,5 8-42 15,-8-1-20-15,3 12 0 16,-7-1 0-16,5 8 0 16,-2-4 0-16,4 4 0 15,1-5 0-15,3-4 0 16,1-3 0-16,5-3 0 0,4-4 0 15,-4-7 0-15,14 0 0 16,0-12-140-16,-13 4-65 16,13-4-3-1,-4-19 2-15</inkml:trace>
  <inkml:trace contextRef="#ctx0" brushRef="#br0" timeOffset="14464.9106">12529 8272 721 0,'26'-6'184'0,"1"-1"-66"16,0 1-118-16,4 0 0 15,5 1 0-15,-2 1 0 0,-3 4 0 16,-3 0 0-16,-7 0 0 16,0 4 0-1,-11-4-12-15,4 12-128 16,-14-12-40-16,10 18 2 0,-10-18 7 15,0 20 8-15,-7-9 12 16</inkml:trace>
  <inkml:trace contextRef="#ctx0" brushRef="#br0" timeOffset="15980.382">11837 14951 428 0,'0'-12'164'0,"-4"-5"-29"16,4 17-38-16,-3-18-10 15,3 18-4-15,0 0-54 16,0 0-29-16,0 0 0 15,0 0 0-15,0 0 0 16,-6 24 0-16,1-5 0 16,1 4 0-16,-1 2 0 0,1 5 0 15,-2-4 0-15,4 3 0 16,2-5 0-16,0-3 0 16,0-2 0-16,0-6 0 15,0-13 0-15,0 0 0 16,17 4 0-16,-17-4 0 15,15-26 0-15,-6 7 0 16,-1-6 0-16,-2 0 0 16,0 0 0-16,-4 1 0 15,-2 1 0-15,0 7 0 16,0 4 0-16,0 12 0 16,0 0 0-16,-14 0 0 15,7 13 0-15,1 4 0 0,4 3 0 16,2-2 0-16,-5 3 0 15,5-3 0-15,5-1 0 16,-2-2 0-16,2-3 0 16,1-2 0-16,-3 1 0 15,-3-11 0-15,6 21 0 16,-6-21 0-16,5 16 0 16,-5-16 0-16,4 15 0 15,-4-15 0-15,0 0 0 16,0 0 0-16,9 12-103 15,-9-12-90-15,0 0 7 16,0 0 4-16,0-12 9 16,0 12 16-16</inkml:trace>
  <inkml:trace contextRef="#ctx0" brushRef="#br0" timeOffset="18280.0352">11448 15723 153 0,'0'0'62'16,"-6"13"3"-16,6-13-1 15,-8 14-1-15,8-14 1 16,-7 11 2-16,7-11 1 16,0 0-1-16,-9 15-1 15,9-15 3-15,0 0-3 16,-11 4-1-16,11-4-7 16,0 0-23-16,0 0-34 15,-4-14 0-15,4 14 0 16,0-20 0-16,0 7 0 15,0-7 0-15,0 2 0 16,0-7 0-16,-3 3 0 0,-2-8 0 16,1 1 0-16,4-8 0 15,-3-3 0 1,3-3 0-16,0-5 0 16,0-4 0-16,0-2 0 0,2-2 0 15,-2 1 0-15,5 2 0 16,-5 2 0-16,0 2 0 15,0 5 0-15,0 3 0 16,0 4 0-16,0 2 0 16,0 2 0-16,0 8 0 15,0 0 0-15,0 6 0 16,0 2 0-16,-5 3 0 0,5 14 0 16,-3-16 0-1,3 16 0-15,0 0 0 16,-5-11 0-16,5 11 0 15,0 0 0-15,7-11 0 16,-7 11 0-16,12-9 0 0,-12 9 0 16,13-9 0-16,-13 9 0 15,0 0 0-15,13-10 0 16,-13 10 0-16,0 0 0 16,9-8 0-16,-9 8 0 15,0 0 0-15,15-12 0 16,-15 12 0-16,13-9 0 15,-13 9 0-15,14-8 0 0,-14 8 0 16,11-5 0-16,-11 5 0 16,12-6 0-1,-12 6 0-15,14-4 0 16,-14 4 0-16,14-7 0 0,-14 7 0 16,21-5 0-16,-9 5 0 15,-2-5 0-15,2 5 0 16,1-6 0-16,0 6 0 15,2-4 0-15,3 2 0 16,-2 2 0-16,2-9 0 16,-1 9 0-16,0-5 0 15,-1 5 0-15,2 0 0 16,-3-6 0-16,3 6 0 16,-3 0 0-16,5 0 0 15,-1 0 0-15,2 0 0 16,0 0 0-16,0 0 0 15,2 0 0-15,1 0 0 0,0 0 0 16,-1 6 0-16,3-6 0 16,1 0 0-16,-2 0 0 15,-1 3 0-15,0-3 0 16,-3 4 0-16,0-4 0 16,-1 0 0-16,0 5 0 15,0-5 0-15,-2 0 0 16,2 0 0-16,-3 0 0 15,3 0 0-15,0 0 0 16,-1-5 0-16,-1 5 0 16,-1 0 0-16,0 0 0 15,0-4 0-15,0 4 0 16,-1-3 0-16,1-3 0 0,-2 6 0 16,0-5 0-16,-4 5 0 15,0-5 0-15,-11 5 0 16,19 0 0-16,-19 0 0 15,10 6 0-15,-10-6 0 16,0 0 0-16,16 15 0 16,-16-15 0-16,14 16 0 15,-14-16 0-15,13 9-201 16,-13-9-27-16,0 0 5 16,12 5 5-16</inkml:trace>
  <inkml:trace contextRef="#ctx0" brushRef="#br0" timeOffset="24968.4962">10367 15023 349 0,'0'-16'139'0,"-9"2"3"16,0-1-38 0,9 15-23-16,-23-22-15 15,12 18-2-15,-7-7-10 0,5 11-30 16,-4-3-24-16,0 6 0 16,-3 3 0-16,4 5 0 15,-4 4 0-15,2 8 0 16,2 3 0-16,-2 7 0 15,4-1 0-15,1 7 0 16,4 0 0-16,4 0 0 16,3-5 0-16,2-2 0 15,0-5 0-15,5-6 0 16,3-7 0-16,-8-14 0 16,17 11 0-16,-5-13 0 15,1-7 0-15,0-3 0 0,1-4 0 16,0-5 0-16,1-1 0 15,0-4 0-15,1-1 0 16,-2-2 0-16,-1 0 0 16,1 1 0-16,-2 1 0 15,-5 2 0-15,1 2 0 16,-4 6 0-16,-4 3 0 16,0 0 0-16,0 14 0 15,-5-16 0-15,5 16 0 16,0 0-78-16,0 0-121 15,-18-18-4-15,18 18 8 16,-8-13 3-16</inkml:trace>
  <inkml:trace contextRef="#ctx0" brushRef="#br0" timeOffset="25672.3799">9356 14978 342 0,'-23'13'126'0,"-2"3"3"16,-1 3-18-16,8 6-13 15,-5 1-12-15,10 6-14 16,-5-4-13-16,11 9-59 15,-1-9 0-15,8 4 0 16,5-5 0-16,2-1 0 16,0-6 0-16,6-3 0 15,-3-8 0-15,1-4 0 16,2-5 0-16,-3-5 0 16,0-6 0-16,3-4 0 15,-5-7 0-15,2-4 0 0,0-2 0 16,-1-1 0-1,-4 1 0-15,0 1 0 16,-5 2 0-16,0 0 0 16,0 8 0-16,-8 0 0 0,4 5 0 15,-4-1 0-15,8 13 0 16,-16-15-35-16,16 15-153 16,-14-14 2-16,14 14 0 15,-14-14 14-15</inkml:trace>
  <inkml:trace contextRef="#ctx0" brushRef="#br0" timeOffset="26383.5291">8498 14957 257 0,'-16'-9'97'0,"3"1"3"16,-5 8-10-16,0 0-14 15,0 5-13-15,-4 4-4 16,5 4-4-16,-5-1 3 16,5 6-7-16,-3-2 2 15,6 9-5-15,-5-4-32 16,9 10-16-16,-3-3 0 16,3 7 0-16,2-1 0 0,2 5 0 15,4 0 0-15,2-1 0 16,2-7 0-16,5-1 0 15,2-10 0-15,0-4 0 16,5-8 0-16,-3-8 0 16,3-14 0-16,2-9 0 15,-1-5 0-15,3-6 0 16,-4-1 0-16,-1-2 0 16,-2 0 0-16,-1 0 0 15,-4 7 0-15,-2 2 0 16,-4 7 0-16,-4 5 0 15,4 5 0-15,-6-2 0 16,6 13 0-16,0 0-154 0,0 0-26 16,-20-9 4-16,20 9 3 15,-14 0 13-15</inkml:trace>
  <inkml:trace contextRef="#ctx0" brushRef="#br0" timeOffset="27167.946">7453 14966 368 0,'0'0'92'15,"-21"-10"-3"-15,7 10-23 16,-6 9-22-16,0 1-9 16,-6 2 3-16,2 3-2 0,1 1 5 15,-2 2 2-15,3 1 4 16,7 1-2-16,-3 0 4 15,6 2-19-15,3-1-30 16,4 6 0-16,2-1 0 16,3 5 0-16,0-1 0 15,0 1 0-15,0-1 0 16,2 0 0-16,-2-4 0 16,0-4 0-16,0-1 0 15,0-1 0-15,6-7 0 16,-6-13 0-16,6 16 0 15,-6-16 0-15,14 5 0 16,-14-5 0-16,20-9 0 0,-6-3 0 16,-1-6 0-16,1-2 0 15,4-10 0-15,-1-3 0 16,2-4 0-16,2-5 0 16,-1 1 0-16,-2 0 0 15,-3 4 0-15,-3 0 0 16,-6 10 0-16,-6 2 0 15,0 7 0-15,0 18 0 16,-11-16 0-16,11 16 0 16,-15 0 0-16,15 0 0 15,-13 7 0-15,0-3-108 16,13-4-57-16,-21 14 1 0,9-5 7 16,-3-9 8-16,-3 0 9 15</inkml:trace>
  <inkml:trace contextRef="#ctx0" brushRef="#br0" timeOffset="28189.6283">6185 15101 332 0,'0'0'106'15,"-13"-16"0"-15,13 16-11 16,-12-7-17-16,12 7-11 16,-11 0-9-16,11 0-7 15,-14 8-17-15,14-8-2 16,-15 16-3-16,15-16-1 15,-16 21-21-15,4-9-7 0,4 0 0 16,8-12 0-16,-18 21 0 16,11-10 0-1,1 1 0-15,0 0 0 16,2 3 0-16,-2 1 0 0,3 2 0 16,3 3 0-16,-4 3 0 15,4-1 0-15,0 2 0 16,0 1 0-16,0-2 0 15,5-1 0-15,1-2 0 16,1-3 0-16,2-3 0 16,0-3 0-16,3-4 0 15,1-1 0-15,0-7 0 16,3 0 0-16,0-5 0 0,6-3 0 16,-1-7 0-1,3-6 0-15,3-3 0 16,2-2 0-16,-2-3 0 15,0 1 0-15,-5-2 0 0,-3 0 0 16,-2 4 0-16,-5 2 0 16,-3 4 0-16,-9-1 0 15,3 3 0-15,-3 5 0 16,-7-2 0-16,1 4 0 16,-1-1 0-16,-3 3 0 15,-2 3 0-15,-1-1 0 16,-3 2 0-16,5 5 0 15,-2-5 0-15,0 5 0 16,3 0 0-16,10 0 0 16,-17 5 0-16,17-5 0 15,-12 5 0-15,12-5 0 0,-15 11-130 16,15-11-31-16,-14 13 4 16,14-13 9-16,-19 18 12 15,12-8 13-15,7-10 17 16,-10 21 44-16</inkml:trace>
  <inkml:trace contextRef="#ctx0" brushRef="#br0" timeOffset="37340.8347">28507 7834 287 0,'9'-24'138'16,"0"2"12"-16,-3 1-30 16,4 9-23-16,-6-4-6 15,-4 16-1-15,9-18-40 16,-9 18-50-16,0 0 0 15,0 0 0-15,0 0 0 16,13 10 0-16,-13 1 0 16,3 4 0-16,-3 3 0 15,0 4 0-15,0 8 0 16,0 3 0-16,0 2 0 16,0 3 0-16,0 1 0 15,0 7 0-15,-4 4 0 16,-2 0 0-16,0 4 0 0,0 6 0 15,-5 3 0-15,1 6 0 16,-1 2 0-16,2 4 0 16,-1 0 0-1,4 3 0-15,0-1 0 0,6-1 0 16,0 0 0-16,4 1 0 16,4 1 0-16,0 1 0 15,0 2 0-15,-1 3 0 16,0 1 0-16,-1 4 0 15,2 1 0-15,-8 2 0 16,5 5 0-16,-5-1 0 16,0 4 0-16,0-1 0 15,3 2 0-15,-3 2 0 0,0 3 0 16,0-1 0 0,0 1 0-16,0 3 0 15,0-2 0-15,-6 6 0 16,3-2 0-16,-2 1 0 0,-3-2 0 15,8 3 0-15,-7-4 0 16,7 2 0-16,-6-1 0 16,1-1 0-16,1-2 0 15,-2-1 0-15,2 0 0 16,-2 1 0-16,1 1 0 16,-5 0 0-16,1-3 0 15,1 0 0-15,-3 0 0 16,-1-2 0-16,0-1 0 15,2 0 0-15,-3-5 0 16,2 1 0-16,0-2 0 16,-1-2 0-16,2 3 0 15,0-2 0-15,2 1 0 0,2 0 0 16,0 1 0-16,1 3 0 16,1 0 0-16,0-2 0 15,1 2 0-15,-1 3 0 16,1-6 0-16,-2 1 0 15,0-4 0-15,-1-2 0 16,3-1 0-16,3-2 0 16,-4-3 0-16,4-2 0 15,0-4 0-15,0-1 0 16,5-5 0-16,1 0 0 16,-3-5 0-16,3-3 0 15,-1-1 0-15,2-4 0 16,-1-2 0-16,2 3 0 0,-1-6 0 15,1 0 0-15,2-3 0 16,-3-1 0-16,2-3 0 16,2-4 0-16,0-5 0 15,0 0 0-15,3-2 0 16,0-8 0-16,1 1 0 16,3-7 0-16,1-2 0 15,-3 0 0-15,3-8 0 16,-1-6 0-16,0-1 0 15,0-2 0-15,-3-5 0 16,-2 0 0-16,-13 0 0 16,19 0 0-16,-19 0 0 15,14 0 0-15,-14 0 0 0,0 0 0 16,0 0 0-16,12-5 0 16,-12 5 0-16,0 0 0 15,0 0 0 1,-6-11 0-16,6 11 0 0,-12-11 0 15,12 11 0-15,-19-14 0 16,7 1 0-16,-5 5 0 16,-4-6 0-16,-2 4 0 15,-8-2 0-15,1 0 0 16,-9 4 0-16,-6 0 0 16,-5 4 0-16,-9-3 0 15,-3 7 0-15,-8 0 0 0,-7 4 0 16,-3 3 0-16,-9-7 0 15,-5 8 0 1,-7-2 0-16,-5 1 0 0,-4 1 0 16,-9 0 0-16,-5 2 0 15,-9-3 0-15,1 5 0 16,-6-7 0-16,-4 1 0 16,-5-2 0-16,-3-4 0 15,-3 6 0-15,0-1 0 16,-3-5 0-16,-2 2 0 15,-4 2 0-15,2 1 0 16,-3-1 0-16,-1 0 0 16,0-4 0-16,-3 0 0 15,-1 0 0-15,-3 4 0 0,-3-4 0 16,-7 5 0 0,-2-5 0-16,-1 5 0 15,-7-2 0-15,-2 1 0 0,-1-1 0 16,1-3 0-16,-1 10 0 15,-2-6 0-15,2 5 0 16,-1-2 0-16,-1 4 0 16,1 2 0-16,0 1 0 15,0 0 0-15,0-2 0 16,3 1 0-16,0-5 0 16,-1-1 0-16,5-2 0 15,2-5 0-15,2 0 0 16,1 0 0-16,2 0 0 15,2 0 0-15,2 0 0 16,0 6 0-16,-1 1 0 16,3 2 0-16,1 3 0 0,1 2 0 15,4-3 0-15,6-2 0 16,3 1 0-16,9-4 0 16,7 2 0-16,4 0 0 15,7-3 0-15,11-5 0 16,4 5 0-16,7-2 0 15,9-3 0-15,2 0 0 16,8 0 0-16,6-4 0 16,7-6 0-16,5 3 0 15,7-1 0-15,6-4 0 16,5 2 0-16,8-4 0 16,6-1 0-16,4 5 0 15,4-4 0-15,13 9 0 0,-5-9 0 16,9 8-257-16,-2-4 8 15,7 3-3-15,-1 1 7 16</inkml:trace>
  <inkml:trace contextRef="#ctx0" brushRef="#br0" timeOffset="38500.8295">28231 16244 832 0,'0'0'191'0,"18"10"-191"15,-1-16 0-15,8 6 0 16,8 0 0-16,9 7 0 16,7-7 0-16,7 5 0 15,5-5 0-15,6 8 0 16,3-3 0-16,4-1 0 16,4-4 0-16,1 0 0 15,2 0 0-15,3-4 0 16,-1-2 0-16,2 0 0 15,-2-1 0-15,0 3 0 16,-3 1 0-16,-2 3 0 16,-8 0 0-16,2 0 0 15,-9 7 0-15,-2-4 0 16,-7 2 0-16,-4 0 0 16,-6-5 0-16,-1 3 0 15,-6-3 0-15,-5 0 0 0,-4 0 0 16,-7 0 0-16,-1-3 0 15,-20 3 0-15,19-5 0 16,-19 5 0-16,-16-5-219 16,-7 0-12-16,-1 5 6 15,-12-4 6-15</inkml:trace>
  <inkml:trace contextRef="#ctx0" brushRef="#br0" timeOffset="39123.6947">28154 16054 843 0,'-5'14'180'16,"5"-3"-180"-16,0 4 0 15,0 4 0-15,0 10 0 16,0 1 0-16,0 9 0 16,-4 7 0-16,-4 4 0 15,-5 8 0-15,-8 7 0 16,-2 8 0-16,-10 4 0 16,-1 11 0-16,-12 0 0 15,1 5 0-15,-4 9 0 16,2-2 0-16,-2-3 0 15,2 6 0-15,3-12 0 16,4-7 0-16,6-6 0 16,2-8 0-16,4-8 0 0,4-9 0 15,24-53 0-15,-34 77 0 16,34-77 0-16,-27 52 0 16,27-52 0-16,0 0 0 15,-33 55 0-15,33-55 0 16,0 0 0-16,0 0 0 15,0 0 0-15,-63 40 0 16,63-40 0-16,0 0-107 16,0 0-139-16,-70-17 25 15,70 17 3-15</inkml:trace>
  <inkml:trace contextRef="#ctx0" brushRef="#br0" timeOffset="40792.0999">15853 10422 689 0,'-37'-15'180'0,"-1"1"-26"15,2 0-154-15,0 8 0 16,3 6 0 0,-1 4 0-16,-3 12 0 0,-1 3 0 15,-2 14 0-15,-5 6 0 16,-2 9 0-16,-1 7 0 15,-1 11 0-15,-4 3 0 16,8 10 0-16,1 3 0 16,6 10 0-16,9 0 0 15,5 5 0-15,14-1 0 16,10-3 0-16,7-5 0 0,15-8 0 16,11-11 0-16,8-14 0 15,11-15 0-15,6-14 0 16,8-19 0-1,4-11 0-15,6-17 0 0,0-12 0 16,2-10 0-16,-2-13 0 16,-1-9 0-16,-6-6 0 15,-4-7 0-15,-6-4 0 16,-10-4 0-16,-7 1 0 16,-10-1 0-16,-9 3 0 15,-11 6 0-15,-6 4 0 16,-9 6 0-16,-6 6 0 15,-7 10 0-15,-3 7 0 0,-4 5 0 16,-4 6 0 0,0 11 0-16,-5 3 0 15,0 13 0-15,-8-4 0 16,5 16 0-16,-11 2-108 0,4 15-129 16,-10-3 2-16,4 12 2 15</inkml:trace>
  <inkml:trace contextRef="#ctx0" brushRef="#br0" timeOffset="41016.5375">15398 10969 920 0,'0'53'103'16,"11"4"-103"-16,3 1 0 0,9 1 0 16,8 2 0-16,6-5 0 15,7-4 0 1,4 0 0-16,3-4 0 15,1-6 0-15,2-5 0 0,-2-5 0 16,1-2 0-16,-5-14 0 16,0 5-35-16,-2-13-179 15,1 1-8-15,-6-5 5 16,-1-4 3-16</inkml:trace>
  <inkml:trace contextRef="#ctx0" brushRef="#br0" timeOffset="42948.5475">29948 9508 492 0,'7'-11'164'16,"-7"11"10"-16,12-16-46 16,-12 16-63-16,15 18-65 15,-6 7 0-15,-9-1 0 16,10 14 0-16,-10 4 0 15,3 7 0-15,-3 6 0 0,-6-1 0 16,0 2 0-16,-1 1 0 16,4-3 0-16,-5-7 0 15,4-1 0-15,-2-11 0 16,6-4 0 0,0-13-82-16,10-1-76 0,-10-17-28 15,15 3 15-15,-15-3 6 16,16-25 17-16,-3 3 35 15</inkml:trace>
  <inkml:trace contextRef="#ctx0" brushRef="#br0" timeOffset="43440.9733">30030 9785 288 0,'-6'-52'136'16,"1"2"0"-16,2 7-9 0,-2 1-9 16,5 9-16-16,6-1-19 15,6 10-50-15,-1-5-33 16,8 10 0-16,4-4 0 15,7 8 0-15,1 0 0 16,5 3 0-16,2 1 0 16,1 8 0-16,-2 3 0 15,0 0 0-15,-8 3 0 16,-3 10 0-16,-12 0 0 16,-7 3 0-16,-7 7 0 15,-11 3 0-15,-7 0 0 16,-3 7 0-16,-5 2 0 15,-1 5 0-15,0 6 0 16,3 3 0-16,0-1 0 0,9 8 0 16,3 0 0-1,10 0 0-15,4-1 0 16,9 0 0-16,5-8 0 0,7 1 0 16,4-8 0-16,3-5 0 15,2-5 0-15,0-4 0 16,-3-2 0-16,-2-5 0 15,-3-1 0-15,-7-5 0 16,1 1 0-16,-7-2 0 16,-11-12 0-16,15 18 0 15,-9-6 0-15,-6-12 0 16,7 16 0-16,-7-16 0 16,6 14 0-16,-6-14-84 15,0 0-127-15,0 0 4 16,0 0 9-16,-10-18 10 15</inkml:trace>
  <inkml:trace contextRef="#ctx0" brushRef="#br0" timeOffset="44801.6675">21099 16508 576 0,'-28'-14'169'0,"-6"5"8"15,-1 12-107-15,-9 10-39 0,2 10-31 16,-2 7 0 0,1 13 0-16,-1 4 0 15,7 8 0-15,2 8 0 16,8 9 0-16,6-1 0 0,12 0 0 15,9-4 0-15,5-1 0 16,11-9 0-16,10-9 0 16,5-6 0-16,7-19 0 15,5-5 0-15,2-18 0 16,3-6 0-16,-1-13 0 16,1-10 0-16,0-7 0 15,-3-14 0-15,-3 2 0 16,-3-5 0-16,-9-1 0 15,-6-4 0-15,-6 1 0 16,-10 0 0-16,-8 9 0 16,-7 2 0-16,-7 7 0 15,-5 0 0-15,-6 10 0 0,1 9 0 16,-3 9 0-16,1 5 0 16,1 6 0-16,3 0 0 15,5 7 0-15,4 0 0 16,6 7 0-16,7-14 0 15,7 18 0-15,10-7 0 16,5-2 0-16,13 1 0 16,6-2 0-16,9 3 0 15,7-6 0-15,7 7 0 16,0-6 0-16,12 7 0 16,-10-6-57-16,6 1-167 15,-6-3 1-15,0 2-2 16</inkml:trace>
  <inkml:trace contextRef="#ctx0" brushRef="#br0" timeOffset="46303.7533">29856 16813 507 0,'-3'-21'172'0,"3"5"3"15,-12-1-78 1,12 17-25-16,-8-21-72 16,8 21 0-16,0 0 0 0,0 0 0 15,0 0 0-15,0 0 0 16,-7 18 0-16,7 2 0 15,0 5 0-15,0 7 0 16,-6 1 0-16,2 5 0 16,1-5 0-16,-1-1 0 15,-2-2 0-15,6-7 0 16,-3-10 0-16,3-13 0 16,0 0 0-16,0 0 0 15,0 0 0-15,0-26 0 0,0 7 0 16,0-6 0-1,-5-2 0-15,-1-1 0 16,1-4 0-16,-5-2 0 0,-3 2 0 16,0 0 0-16,-3 2 0 15,-2 3 0-15,1 3 0 16,0 1 0-16,-2 5 0 16,6 5 0-16,-1 1 0 15,3 3 0-15,11 9 0 16,-20-15 0-16,20 15 0 15,-11-7 0-15,11 7 0 16,0 0 0-16,0 0 0 16,17-9 0-16,0 9 0 15,5 0 0-15,5 4 0 16,6-4 0-16,1 8 0 16,5-8 0-16,-1 7 0 0,-2-4 0 15,0 2 0-15,-4-5 0 16,-4 6 0-16,-5-6 0 15,-2 5 0-15,-8-5 0 16,-2 0 0-16,-11 0 0 16,12 6 0-16,-12-6 0 15,0 0 0-15,0 0 0 16,0 12 0-16,0-12-160 16,-9 11-37-16,9-11 9 15,-19 15 9-15,7-6 15 16</inkml:trace>
  <inkml:trace contextRef="#ctx0" brushRef="#br0" timeOffset="46664.1962">29539 17023 475 0,'-15'12'171'16,"15"-12"3"-16,0 0-53 15,0 12-39-15,0-12-82 16,19 2 0-16,-5-2 0 0,7 0 0 16,4 0 0-16,6 0 0 15,3-8 0-15,3 3 0 16,-3-2 0-1,-1 2 0-15,-3 5 0 16,-3-5 0-16,-4 5 0 0,-5 0 0 16,-2 5 0-16,-16-5 0 15,24 12 0-15,-24-12-76 16,20 5-122-16,-20-5 0 16,18 7 6-16,-18-7-2 15</inkml:trace>
  <inkml:trace contextRef="#ctx0" brushRef="#br0" timeOffset="47252.3258">30099 16945 420 0,'0'-19'148'0,"0"3"5"15,0 4-43-15,-13-4-33 16,13 16-8-16,-19-15-23 15,19 15-46-15,-25 0 0 16,13 13 0-16,-1-2 0 16,1 6 0-16,3 1 0 15,3 1 0-15,-1 2 0 16,3 0 0-16,4-3 0 16,0-4 0-16,0-14 0 0,12 16 0 15,0-16 0 1,7-8 0-16,1-8 0 15,6-6 0-15,2-6 0 0,2-3 0 16,5-11 0-16,0-2 0 16,0 0 0-16,-3-2 0 15,-1 3 0-15,-3 3 0 16,-5 5 0-16,-4 7 0 16,-6 8 0-16,-13 20 0 15,0 0 0-15,0 0 0 16,0 17 0-16,-10 9 0 15,-3 9 0-15,-4 5 0 16,1 4 0-16,-2-2 0 16,5-1 0-16,-1-1 0 15,4-2 0-15,1-10 0 16,3-4 0-16,6-6 0 0,-4-3 0 16,4-2 0-16,0 0 0 15,0-13 0-15,4 18 0 16,-4-18 0-16,8 22 0 15,-8-22 0-15,13 21 0 16,-13-21-119-16,15 14-86 16,-15-14 1-16,16 16 8 15,-16-16 15-15</inkml:trace>
  <inkml:trace contextRef="#ctx0" brushRef="#br0" timeOffset="47853.5765">29767 17159 318 0,'0'0'158'16,"-12"14"5"0,12-14-23-16,0 0-39 0,26 8-5 15,-13-8-49-15,9 4-47 16,2-4 0-16,3 7 0 16,-3-2 0-16,0-1 0 15,-2 3 0-15,-6-1 0 16,0 2-70-16,-16-8-120 15,10 8 7-15,-10-8-4 16,0 0 10-16,-12 0 11 16</inkml:trace>
  <inkml:trace contextRef="#ctx0" brushRef="#br0" timeOffset="48041.0762">29910 17224 360 0,'0'13'153'15,"0"-13"-6"1,6 15-25-16,6-4-15 0,-12-11-21 15,25 16-38-15,-14-9-48 16,4 2 0-16,1 0 0 16,-6 0 0-16,4-1 0 15,-14-8-129-15,16 16-36 16,-16-16 12-16,9 21-9 16,-9-21 11-16,0 19-8 15</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1.21851" units="1/cm"/>
          <inkml:channelProperty channel="Y" name="resolution" value="2093.73804" units="1/cm"/>
          <inkml:channelProperty channel="F" name="resolution" value="6.53591E-7" units="1/dev"/>
          <inkml:channelProperty channel="T" name="resolution" value="1" units="1/dev"/>
        </inkml:channelProperties>
      </inkml:inkSource>
      <inkml:timestamp xml:id="ts0" timeString="2015-12-02T19:45:13.123"/>
    </inkml:context>
    <inkml:brush xml:id="br0">
      <inkml:brushProperty name="width" value="0.05292" units="cm"/>
      <inkml:brushProperty name="height" value="0.05292" units="cm"/>
      <inkml:brushProperty name="color" value="#7030A0"/>
    </inkml:brush>
  </inkml:definitions>
  <inkml:trace contextRef="#ctx0" brushRef="#br0">14758 14016 630 0,'11'31'191'16,"3"4"5"-16,-2-2-190 16,10 6-6-16,4-7 0 0,9-2 0 15,7-14 0-15,16-11 0 16,12-17 0-16,11-22 0 15,17-19 0-15,11-14 0 16,12-14 0-16,7-11 0 16,1-5 0-16,-2 0 0 15,-11-1 0-15,-7 11 0 16,-15 4 0-16,-13 11 0 16,-11 8 0-16,-14 4 0 15,-8 10 0-15,-13 6 0 16,-3 10 0-16,-7 6 0 15,-4 10 0-15,-8 5 0 0,1 8 0 16,-14 5 0-16,12 0 0 16,-12 0-129-16,-5 20-87 15,-3-9 7 1,-2 4 7-16,-3 0 10 16</inkml:trace>
  <inkml:trace contextRef="#ctx0" brushRef="#br0" timeOffset="780.3417">14769 15211 527 0,'-12'31'192'0,"12"0"4"16,4-13-96-16,17 2-92 15,9-15-8 1,17-5 0-16,13-22 0 15,19-3 0-15,10-18 0 0,17-10 0 16,10-15 0-16,13-8 0 16,8-12 0-16,5-2 0 15,-3 1 0-15,-6 2 0 16,-7 6 0-16,-9 9 0 16,-14 4 0-16,-10 8 0 15,-15 10 0-15,-13 10 0 16,-8 6 0-16,-11 12 0 15,-8 1 0-15,-6 8 0 16,-6 4 0-16,-6 2 0 16,-1 4 0-16,-5-5 0 15,1 4 0-15,-7-8 0 16,10 5 0-16,-12-9-99 0,2 4-119 16,-8-4 3-16,0 3 8 15,-6-2 6-15</inkml:trace>
  <inkml:trace contextRef="#ctx0" brushRef="#br0" timeOffset="6563.3512">23308 8647 596 0,'0'-21'159'0,"0"1"-1"16,-6 0-99-16,3 7-11 16,-11 0-45-16,1 4-3 15,-8 3 0-15,0 1 0 16,-5 5 0-16,0 7 0 15,-9 3 0-15,-2 4 0 16,-3 1 0-16,-1 2 0 16,-4 6 0-16,-1 2 0 15,-4 0 0-15,3 5 0 0,-2 0 0 16,1 6 0 0,2 3 0-16,0 4 0 15,5 6 0-15,4 3 0 16,3 3 0-16,3 3 0 0,5-2 0 15,6 2 0-15,4-2 0 16,3-3 0-16,4-3 0 16,4-1 0-16,5-2 0 15,3 1 0-15,6-5 0 16,5 4 0-16,5-5 0 16,5 2 0-16,6 1 0 15,4-5 0-15,3-2 0 16,3-1 0-16,1-7 0 0,2-2 0 15,2-5 0-15,1-8 0 16,0-4 0 0,2-7 0-16,0-4 0 15,1-7 0-15,-2-4 0 0,2-2 0 16,-1-7 0-16,2 2 0 16,2-6 0-16,1-2 0 15,1-1 0-15,2 1 0 16,2-3 0-16,0-5 0 15,-2 3 0-15,-2-4 0 16,-4-2 0-16,-6-1 0 16,-2-3 0-16,-6-3 0 15,-5-8 0-15,-4-3 0 16,-6-5 0-16,-2 2 0 16,-6-4 0-16,-2 1 0 15,-5 6 0-15,-6 3 0 16,0 3 0-16,-3 8 0 0,-3 4 0 15,-5 8 0-15,1 2 0 16,-2 4 0-16,-2 1 0 16,1 5 0-16,-3 4 0 15,-1 0 0-15,-1 1 0 16,-1 5 0-16,-2 1 0 16,-3 3 0-16,-2 3 0 15,-8 0 0-15,1 0-15 16,-14 5-176-16,1 4 4 15,-10-5-1-15,2 1 3 16</inkml:trace>
  <inkml:trace contextRef="#ctx0" brushRef="#br0" timeOffset="11906.3811">20306 12702 515 0,'-9'-21'167'15,"4"11"-21"-15,5 10-67 16,-9-12-3-16,9 12-36 16,-5 15-40-16,5 9 0 15,-6 9 0-15,2 16 0 16,-2 5 0-16,0 18 0 15,-3 7 0-15,1 7 0 16,-4 1 0-16,-2 2 0 16,1-6 0-16,-3-4 0 15,1-5 0-15,-3-13 0 16,7-6 0-16,-5-15-171 16,7-8-28-16,-1-13-3 0,4-7 12 15,6-12 8-15</inkml:trace>
  <inkml:trace contextRef="#ctx0" brushRef="#br0" timeOffset="12365.112">19843 13187 248 0,'-26'-55'128'0,"3"1"-13"15,2 3 1-15,1 0-8 16,8 8-11-16,-1-7-14 15,8 1-11-15,5-3-16 16,5 7-56-16,2-3 0 0,9 0 0 16,6 0 0-16,7 5 0 15,6 0 0-15,11 7 0 16,4 5 0-16,9 6 0 16,3 1 0-16,8 10 0 15,0 5 0-15,2 9 0 16,-4 5 0-16,-5 7 0 15,-6 4 0-15,-8 5 0 16,-9 7 0-16,-12 2 0 16,-8 3 0-16,-11 4 0 15,-9 2 0-15,-8-2 0 16,-8 1 0-16,-5-1 0 16,-2-7 0-16,-1-2 0 0,0-5 0 15,2-4 0-15,5-5 0 16,2-4 0-16,5-3 0 15,10-7 0 1,0 0 0-16,0 0 0 0,0 0 0 16,0 0-141-16,13 11-77 15,-13-11-3-15,22 11 12 16</inkml:trace>
  <inkml:trace contextRef="#ctx0" brushRef="#br0" timeOffset="12708.1793">20684 13009 594 0,'20'7'171'0,"3"-4"-3"0,3 2-78 16,1-5-92-16,0 0-61 15,4 0-38-15,-11 0-24 16,0 0-6-16,-20 0 19 15,15 5 41-15,-15-5 50 16,-10 14 58-16,6-2 48 16,-8-4 46-16,7 7 29 15,5-15 10-15,0 23-127 16,0-23-43-16,18 16 0 0,-4-12 0 16,9 4 0-16,2-5 0 15,0-3 0 1,1 4 0-16,-9-7 0 0,4 3-12 15,-8 0-192-15,3 3-4 16,-16-3-2-16,10 0 3 16</inkml:trace>
  <inkml:trace contextRef="#ctx0" brushRef="#br0" timeOffset="13437.4346">22638 11914 289 0,'12'-52'137'0,"-2"4"7"15,-5 2-31-15,-5 3-18 16,0 10-7-16,-11 2-5 15,1 13-18-15,-10 5-56 16,-4 13-9-16,-9 13 0 16,-9 15 0-16,-8 13 0 15,-9 21 0-15,-13 15 0 16,-4 20 0-16,-9 17 0 0,3 18 0 16,-1 12 0-16,10 12 0 15,7 3 0-15,15 11 0 16,10 6 0-16,15 4 0 15,13-2 0-15,13 1 0 16,6-8 0-16,10-5 0 16,10-12 0-16,6-16 0 15,6-16 0-15,9-23 0 16,3-15 0-16,1-20 0 16,3-17 0-16,-7-19 0 15,3-10 0-15,-13-18-65 16,0-6-146-16,-13-13 4 15,-2-3 4-15,-6-8 15 0</inkml:trace>
  <inkml:trace contextRef="#ctx0" brushRef="#br0" timeOffset="14105.5101">23300 12139 651 0,'-9'-32'186'0,"-8"0"0"15,2 5-186-15,-12-3 0 16,5 10 0-16,-12 1 0 16,3 11 0-1,-5 8 0-15,2 4 0 0,-2 13 0 16,5 11 0-16,0 9 0 16,5 10 0-16,8 8 0 15,4 6 0-15,9 5 0 16,5-2 0-16,12-3 0 15,9-5 0-15,7-15 0 16,5-10 0-16,3-12 0 16,4-15 0-16,-1-15 0 15,-2-8 0-15,-4-15 0 16,-5-6 0-16,-8-3 0 16,-7-6 0-16,-7-1 0 15,-6 0 0-15,-4 4 0 16,-6 1 0-16,-3 9 0 0,-2 1 0 15,0 12 0-15,-3 1 0 16,4 14 0-16,-1 5-96 16,4 8-127-16,-4 4-1 15,5 5 6-15</inkml:trace>
  <inkml:trace contextRef="#ctx0" brushRef="#br0" timeOffset="14278.3635">23110 12312 897 0,'6'41'126'15,"4"6"-126"1,-4-6 0-16,12 2 0 16,-1-5 0-16,7-3 0 15,2-6 0-15,-2-11 0 0,7 2 0 16,-9-11 0-16,4-1-193 16,-8-8-24-16,-2 0-1 15,-16 0 1-15</inkml:trace>
  <inkml:trace contextRef="#ctx0" brushRef="#br0" timeOffset="15197.3069">24206 11926 267 0,'3'-15'114'0,"-3"-1"-4"15,0 5-46-15,0 11 5 16,0 0 6-16,0 0-2 16,-7 27-9-16,7 5-4 15,-9 6-3-15,4 18 2 0,-4 10-48 16,1 16-11-16,-7 11 0 16,2 15 0-1,-8 6 0-15,1 10 0 0,-6 6 0 16,2 10 0-16,-2-1 0 15,5 1 0-15,4-2 0 16,7-5 0-16,2-4 0 16,8-2 0-16,0-14 0 15,5-7 0-15,4-10 0 16,0-13 0-16,2-8 0 16,-2-10 0-16,4-12 0 15,-1-16 0-15,9-7 0 16,-5-16-4-16,4-8-213 15,-3-18 4-15,2-9 3 16,-2-15 2-16</inkml:trace>
  <inkml:trace contextRef="#ctx0" brushRef="#br0" timeOffset="15533.9916">24779 12076 678 0,'-16'16'199'16,"2"14"-53"-16,-7 8-146 16,1 11 0-16,0 4 0 15,1 7 0-15,4-2 0 16,0-6 0-16,9-4-23 16,0-13-174-16,6-9 1 15,0-26-1-15,0 0 2 16</inkml:trace>
  <inkml:trace contextRef="#ctx0" brushRef="#br0" timeOffset="15947.0147">24570 12193 515 0,'0'-43'160'16,"0"2"-1"-16,15 7-84 16,1-4-24-16,9 9-5 15,3-3-29-15,5 8-17 16,0 3 0-16,1 6 0 15,-5 2 0-15,-1 7 0 16,-6 6 0-16,-5 0 0 16,-17 0 0-16,14 23 0 15,-14-7 0-15,-9 6 0 16,-5 2 0-16,-6 6 0 16,-2 5 0-16,2 1 0 0,-3 8 0 15,7 2 0-15,5 1 0 16,11 1 0-16,9-1 0 15,9 2 0 1,7-7 0-16,5-1 0 0,3-6 0 16,-1-7 0-16,-1-5 0 15,-6-4 0-15,-5-3 0 16,-4-6 0-16,-6-2 0 16,-10-8 0-16,7 16 0 15,-7-16 0-15,-3 21 0 16,3-21-6-16,-13 17-210 15,1-11-2-15,12-6 6 16,-20 9 3-16</inkml:trace>
  <inkml:trace contextRef="#ctx0" brushRef="#br0" timeOffset="17014.6508">22972 13340 566 0,'-7'-16'182'0,"-7"-3"-1"15,1 11-87-15,-6 0-94 16,3 11 0-16,-6 5 0 16,0 8 0-16,-5 10 0 0,1 12 0 15,-3 5 0-15,4 9 0 16,-1 0 0-16,6 1 0 15,7-4 0-15,8-7 0 16,11-9 0-16,8-10 0 16,10-16 0-16,5-12 0 15,4-13 0-15,2-9 0 16,-1-7 0-16,-5-6 0 16,-7-4 0-16,-9 4 0 15,-9 1 0-15,-8 6 0 16,-8 4 0-16,-3 8 0 15,-6 8 0-15,-2 1 0 0,4 5 0 16,2 7 0-16,6 0 0 16,11 0 0-16,0 0 0 15,-3 12 0-15,13-5-205 16,2-7-6-16,8 6 7 16,1-6 1-16</inkml:trace>
  <inkml:trace contextRef="#ctx0" brushRef="#br0" timeOffset="17473.4125">24590 13548 729 0,'0'18'197'0,"0"5"-100"16,0-2-97-16,7 5 0 0,-7-4 0 16,7 5 0-16,-4-3 0 15,1 0 0-15,3-1 0 16,-7-8 0-16,9 3 0 15,-9-18-26-15,0 19-158 16,0-19-2-16,0 0 5 16,0 0 9-16,0 0 18 15</inkml:trace>
  <inkml:trace contextRef="#ctx0" brushRef="#br0" timeOffset="17809.8464">24370 13404 766 0,'0'0'203'16,"0"0"-149"-16,8 14-54 15,6-11 0-15,12 7 0 16,3-2 0-16,7 0 0 0,0 2 0 16,2-7 0-16,2 6 0 15,-12-9 0-15,-1 4-93 16,-7-4-109-16,-6 8-3 15,-14-8 0-15</inkml:trace>
  <inkml:trace contextRef="#ctx0" brushRef="#br0" timeOffset="18014.5062">24494 13767 970 0,'13'13'53'0,"9"2"-53"15,2-9 0-15,6-1 0 16,2-5 0-16,0-8 0 16,6 5 0-16,-12-10 0 15,4 3-132-15,-8-5-69 16,1 5-2-16,-9-1 9 16,1 4 6-16</inkml:trace>
  <inkml:trace contextRef="#ctx0" brushRef="#br0" timeOffset="18501.0451">25659 11710 538 0,'0'0'184'0,"0"0"0"0,7 12-67 15,-7 13-117-15,0 17 0 16,0 10 0-16,6 17 0 16,-6 10 0-1,0 14 0-15,0 8 0 0,0 14 0 16,-7 3 0-16,0 7 0 16,-5-3 0-16,-4 7 0 15,-5-3 0-15,-4 0 0 16,-5-2 0-16,-1-6 0 15,-2-7 0-15,3-7 0 16,0-6 0-16,3-9 0 16,10-8 0-16,-2-16 0 15,10-6-22-15,-1-12-205 0,10-6 7 16,-5-9-2 0</inkml:trace>
  <inkml:trace contextRef="#ctx0" brushRef="#br0" timeOffset="19125.8898">26319 12871 911 0,'16'0'112'0,"-6"0"-112"15,7 5 0-15,-2-1 0 16,7 0 0-16,0 2 0 16,-5-6 0-16,2 7 0 0,-19-7-155 15,16 4-57-15,-16-4-5 16,-12 5 7-16</inkml:trace>
  <inkml:trace contextRef="#ctx0" brushRef="#br0" timeOffset="19260.1303">26393 12985 889 0,'11'0'134'0,"9"5"-134"16,-1-5 0-16,2-12 0 15,7 7 0-15,-3-7-115 16,-2 0-84-16,-6-3-8 16,2 0-1-16</inkml:trace>
  <inkml:trace contextRef="#ctx0" brushRef="#br0" timeOffset="19560.2573">26669 12755 759 0,'0'0'200'16,"21"13"-136"-16,-21-13-64 16,22 26 0-16,-11-9 0 15,2 8 0-15,-5 0 0 16,-1 4 0-16,-7 2 0 15,-3-1 0-15,-6 1 0 16,-4 2 0-16,-5-3 0 16,1-2 0-16,-1 0 0 0,1-4 0 15,1-1 0 1,3-3 0-16,1-4 0 0,3-3 0 16,4-1 0-1,5-12 0-15,-3 13 0 0,3-13-9 16,0 0-217-16,0 0 0 15,0 0 1-15</inkml:trace>
  <inkml:trace contextRef="#ctx0" brushRef="#br0" timeOffset="21052.9737">19679 16169 732 0,'-8'-19'200'16,"8"6"-109"-16,0 13-91 15,0 0 0-15,-16 8 0 16,16 23 0-16,-8 10 0 15,3 17 0-15,-2 12 0 16,-3 14 0-16,-1 6 0 16,0 9 0-16,-4-2 0 0,1-3 0 15,0-4 0-15,0-12 0 16,0-1 0-16,2-17 0 16,-1-9 0-1,1-13 0-15,-1-16 0 0,1-9 0 16,-3-13 0-16,-1-11 0 15,0-18 0-15,-4-4 0 16,-3-10 0-16,1-4 0 16,0-4 0-16,-1-8 0 15,2-1 0-15,4 3 0 16,1-3 0-16,7 1 0 16,4 1 0-16,5-2 0 15,10 1 0-15,6 0 0 0,11 3 0 16,7 8 0-16,7 3 0 15,11 0 0 1,4 7 0-16,3 5 0 16,7 10 0-16,-2 7 0 0,-3 6 0 15,-3 7 0-15,-8 5 0 16,-5 8 0-16,-10 4 0 16,-8 12 0-16,-9-2 0 15,-8 1 0-15,-10 4 0 16,0-4 0-16,-8-1 0 15,-1 1 0-15,-5-4 0 16,-4-6 0-16,-1-1 0 16,-1-3 0-16,0-3 0 15,-1-1 0-15,2-2 0 16,0-5 0-16,4 0 0 0,-2-6 0 16,17 6 0-1,-17 0-122-15,17 0-86 0,0 0 5 16,0 0 2-16,0 0 13 15</inkml:trace>
  <inkml:trace contextRef="#ctx0" brushRef="#br0" timeOffset="21646.4177">20290 15829 565 0,'15'-36'182'16,"0"11"-11"-16,-12-4-76 15,7 13-85-15,-10-1-10 16,0 17 0-16,0-17 0 16,0 17 0-16,-11 11 0 15,4 4 0-15,-5 4 0 16,4 5 0-16,-1-2 0 16,1 3 0-16,3-5 0 15,5-2 0-15,0-18 0 0,19 14 0 16,-4-14 0-16,5-10 0 15,2 0 0-15,3-1 0 16,-3 0 0-16,0 4 0 16,-3 0 0-16,-2 7 0 15,-3 4 0-15,-14-4 0 16,15 20 0-16,-10-7 0 16,-5 3 0-16,3 2 0 15,-3 0 0-15,5-6 0 16,-5 0 0-16,7-1 0 15,-7-11 0-15,13 17 0 16,-13-17 0-16,19 17 0 0,-10-2 0 16,-1-1 0-16,5 8 0 15,-8-7 0-15,7 13-30 16,-5-6-183-16,3 11 3 16,-3-9 3-16,4 6 10 15</inkml:trace>
  <inkml:trace contextRef="#ctx0" brushRef="#br0" timeOffset="22186.4511">21064 16648 822 0,'13'10'195'0,"0"-10"-189"16,5 4-6-16,0-4 0 15,4 0 0-15,0 0 0 16,-7 0 0-16,2 0-185 16,-17 0-5-16,0 0 7 15,0 10 47-15,-7 6 49 16,-10-2 59-16,-4-1 68 15,7 9 75-15,-5-6 69 16,8 1 8-16,2-4-4 16,9 4-98-16,0-17-90 15,24 13 0-15,-4-13 0 16,8 7 0-16,2-7 0 16,3-4 0-16,2 4 0 0,-8-6 0 15,4 6-127 1,-10-9-78-16,-2 9-4 15,-19 0 3-15,19-13 1 16</inkml:trace>
  <inkml:trace contextRef="#ctx0" brushRef="#br0" timeOffset="24525.7275">22718 15589 566 0,'0'0'175'16,"-29"-17"-2"-16,13 17-64 15,-9 0-109-15,7 7 0 16,-8 4 0-16,2 11 0 16,-4 7 0-16,2 11 0 15,-2 6 0-15,-4 15 0 16,1 9 0-16,0 8 0 0,-2 11 0 15,0 6 0-15,1 7 0 16,-1 13 0-16,0 4 0 16,7 4 0-16,2 2 0 15,4 5 0-15,6 1 0 16,10-6 0-16,4 5 0 16,10-16 0-16,4-6 0 15,6-12 0-15,6 0 0 16,1-18 0-16,8-3 0 15,1-8 0-15,0-17 0 16,2-1 0-16,-38-49 0 16,77 70 0-16,-77-70 0 15,73 32 0-15,-73-32 0 16,64-4 0-16,-64 4-177 16,59-39-35-16,-59 39 7 15,55-59 12-15</inkml:trace>
  <inkml:trace contextRef="#ctx0" brushRef="#br0" timeOffset="25193.4442">23802 15812 741 0,'0'-40'187'15,"-6"4"-92"-15,-13 2-95 16,4 10 0-16,-11 0 0 16,-1 6 0-16,-10 1 0 15,-2 10 0-15,-6 7 0 0,-2 5 0 16,2 6 0-16,3 9 0 15,0 7 0-15,5 11 0 16,8 8 0-16,5 10 0 16,10 10 0-16,6 3 0 15,8 1 0-15,5 4 0 16,8-3 0-16,8-8 0 16,6-8 0-16,6-12 0 15,2-15 0-15,3-10 0 16,2-18 0-16,1-15 0 15,-4-9 0-15,1-10 0 16,-6-10 0-16,-7-6 0 16,-6-6 0-16,-10-3 0 0,-9 1 0 15,-3 3 0-15,-10 3 0 16,-6 6 0-16,-4 8 0 16,-4 4 0-16,6 14 0 15,-6 3 0-15,10 13 0 16,-1 4-60-16,7 8-158 15,-1 2 3-15,8 6 1 16</inkml:trace>
  <inkml:trace contextRef="#ctx0" brushRef="#br0" timeOffset="25365.2347">23543 16103 894 0,'10'51'129'0,"-3"-4"-129"0,6 1 0 16,-2-4 0-16,6-4 0 15,2-5 0-15,-3-6 0 16,10-1 0-16,-9-13 0 16,7-4-177-16,-8-7-20 15,5-4-3-15,-5-6 12 16</inkml:trace>
  <inkml:trace contextRef="#ctx0" brushRef="#br0" timeOffset="25958.1102">24189 15634 804 0,'0'0'189'0,"-12"-8"-159"15,12 8-30-15,-14 15 0 16,14-1 0-16,-7-4 0 16,7 2 0-16,0-12 0 15,14 18 0-15,-3-13 0 0,3-5 0 16,-2 0 0-1,1 0 0-15,0 0 0 16,-2 4 0-16,-11-4 0 16,20 9 0-16,-20-9 0 0,13 21 0 15,-7-10 0-15,1 3 0 16,0-3 0-16,1 3 0 16,2-4 0-16,-10-10 0 15,20 12 0-15,-7-7 0 16,-13-5 0-16,20 0 0 15,-9 0 0-15,-11 0 0 16,17-13 0-16,-17 13 0 16,15-8 0-16,-15 8 0 15,0 0 0-15,0 0 0 16,11 0 0-16,-11 0 0 16,0 0-21-16,0 0-15 0,0 0 5 15,0 0-12-15,0 0-31 16,0 0-39-16,0 0-22 15,10-16 3-15,-10 16-3 16,0 0 2-16,9-16 4 16</inkml:trace>
  <inkml:trace contextRef="#ctx0" brushRef="#br0" timeOffset="27101.3193">25316 15567 582 0,'0'0'150'0,"-11"5"-3"16,4 10-93-16,7 14-3 15,-6 1-12 1,6 19-39-16,0 7 0 16,0 17 0-16,-5 5 0 0,5 14 0 15,-8 4 0-15,2 11 0 16,-3 2 0-16,0 8 0 15,-1-4 0-15,-1 5 0 16,-1-2 0-16,3-4 0 16,-1-1 0-16,2-7 0 15,4 2 0-15,-1-7 0 16,5-6 0-16,0-10 0 16,0-2 0-16,0-7 0 15,4-6 0-15,-1-11 0 16,1-3 0-16,-4-54 0 15,9 69 0-15,-9-69 0 0,0 0 0 16,0 0-111-16,0 0-115 16,0 0 1-16,0 0 21 15</inkml:trace>
  <inkml:trace contextRef="#ctx0" brushRef="#br0" timeOffset="27873.1346">22940 16729 563 0,'0'0'162'16,"0"0"-12"-16,6-15-71 16,12 15-10-16,1-8-69 15,10 8 0 1,3-5 0-16,12 5 0 0,0 0 0 16,11 0 0-16,6 3 0 15,10 3 0-15,4-6 0 16,9 9 0-16,7-5 0 15,9 5 0-15,6 0 0 16,5 4 0-16,0-1 0 16,1 1 0-16,-2 0 0 15,-1-3 0-15,-4 1 0 16,0-1 0-16,-7 0 0 16,-4-4 0-16,-4 3 0 15,-2 2 0-15,-6 0 0 0,-1-1 0 16,-5 4 0-16,-2-2 0 15,-2 0 0-15,1-2 0 16,-5-4 0-16,0-6 0 16,-2 0 0-16,1-8 0 15,-4 0 0-15,-3-4 0 16,-6 3 0-16,-4 0 0 16,-4 4 0-16,-4 5 0 15,-5 0 0-15,-7 4 0 16,-4-4 0-16,-3 8 0 15,-5-2 0-15,-2 2 0 16,-2-4 0-16,-14-4 0 16,21 9 0-16,-21-9 0 15,0 0-26-15,0 0-213 16,-24-13 2-16,0 1 5 0</inkml:trace>
  <inkml:trace contextRef="#ctx0" brushRef="#br0" timeOffset="28505.1854">23880 17091 708 0,'-49'11'204'16,"-11"1"-93"-16,6 12-111 15,-1 2 0-15,13 7 0 0,4 7 0 16,12 9 0-16,13 7 0 16,13 6 0-16,13 0 0 15,13-4 0-15,8-4 0 16,-34-54 0-16,90 81 0 15,-41-61 0-15,2-14 0 16,0-6 0-16,-5-13 0 16,-6-17 0-16,-2-5 0 15,-7-2 0-15,-10-6 0 16,-6 4 0-16,-9-4 0 16,-6-7 0-16,-5 13 0 15,-3 9 0-15,-4 2 0 16,2 7 0-16,2 4 0 0,2 3 0 15,6 12 0-15,0 0 0 16,20 0 0-16,-7 0 0 16,12 6 0-16,0-6-110 15,7 17-103-15,0-11-1 16,4 6 16-16,3 0 9 16</inkml:trace>
  <inkml:trace contextRef="#ctx0" brushRef="#br0" timeOffset="29089.0636">25527 17356 682 0,'0'0'191'0,"21"0"-41"15,-21 0-150-15,10 7 0 16,-10 3 0-16,0 10 0 16,0 2 0-16,0 6 0 15,-4 0 0-15,4 5 0 16,-5-4 0-16,5-1 0 16,0-6 0-16,0-22 0 15,0 0 0-15,16 4 0 16,-16-4 0-16,17-25 0 15,-10 4 0-15,-7-10 0 16,3-2 0-16,-3 4 0 16,-3-5 0-16,3 0 0 15,-6 2 0-15,6 5 0 0,0 3 0 16,0 6 0-16,7 4 0 16,-7 14 0-1,20-13 0-15,-7 13 0 16,0 0 0-16,1 0 0 0,1 9 0 15,-15-9 0-15,19 9-63 16,-19-9-153-16,6 13 6 16,-6-13-6-16</inkml:trace>
  <inkml:trace contextRef="#ctx0" brushRef="#br0" timeOffset="29303.2138">25467 17534 840 0,'0'22'183'16,"7"-7"-183"-16,-1-2 0 0,8 0 0 15,-1-1 0-15,3-4 0 16,-1-3 0-16,-1-5 0 16,2 0 0-16,-16 0 0 15,17 6-93-15,-17-6-114 16,0 0 1-16,12-5 4 15</inkml:trace>
  <inkml:trace contextRef="#ctx0" brushRef="#br0" timeOffset="29805.3852">25767 17577 847 0,'0'-11'176'0,"-4"1"-176"16,4 10 0-16,-13 4 0 15,13-4 0-15,-14 18 0 16,7-1 0-16,7-17 0 16,0 0 0-16,4 59 0 15,2-47 0-15,9-2 0 16,2-10 0-16,4-4 0 15,1-6 0-15,-1-11 0 16,2 3 0-16,-6-5 0 16,5-1 0-16,-11-5 0 0,4 5 0 15,-4 1 0-15,3-6 0 16,-2 11 0-16,0-4 0 16,-1 5 0-16,-11 17 0 15,18-19 0-15,-18 19 0 16,12 0 0-16,-12 11 0 15,0 2 0-15,0 11 0 16,-6 3 0-16,2 3 0 16,1 3 0-16,-1 2 0 15,1-9 0-15,3-5 0 16,-4-2 0-16,4-7 0 16,0-12 0-16,0 0 0 15,0 0 0-15,0 0 0 0,0-20-151 16,0-1-89-16,0-1 5 15</inkml:trace>
  <inkml:trace contextRef="#ctx0" brushRef="#br0" timeOffset="31369.0229">25852 15994 687 0,'0'0'207'0,"0"0"-78"16,0 0-129-16,0 0 0 16,9 22 0-16,-9-9 0 0,6 2 0 15,0 0 0-15,0-3 0 16,2-2 0-16,-8-10 0 15,15 11 0 1,-15-11 0-16,17 0 0 0,-17 0 0 16,10-4 0-16,-10 4 0 15,0 0 0-15,0 0 0 16,0 0 0-16,0 0 0 16,-18 11 0-16,18-11 0 15,-18 13 0-15,18-13 0 16,-16 11 0-16,16-11 0 15,0 0 0-15,0 0 0 16,0 0 0-16,-6-12 0 0,6 12 0 16,6-23 0-16,-6 7 0 15,0-3 0-15,0-1 0 16,-7-5 0 0,-1 1 0-16,-3 2 0 0,-2-2 0 15,0 8 0-15,-2 0 0 16,0 7 0-16,3 9 0 15,0 0 0-15,1 14 0 16,3 4 0-16,3 0 0 16,5 3 0-16,0-1 0 15,7 1 0-15,3-5 0 16,2-5 0-16,1-5 0 16,1-6 0-16,-4 0 0 0,-10 0 0 15,14-9 0 1,-14 9 0-16,-14-7 0 15,1 7 0-15,-4 0 0 16,-2 5 0-16,-1 0 0 0,1 3 0 16,4 1 0-16,15-9 0 15,-14 20 0-15,14-9 0 16,0-11 0-16,24 14 0 16,-5-14 0-16,2 0 0 15,2 0 0-15,-1-4 0 16,-1 0 0-16,-2-2 0 15,-3 3 0-15,-16 3 0 16,18 0 0-16,-18 0 0 16,13 0 0-16,-13 0-112 0,0 0-93 15,14 12 2 1,-2-4 2-16</inkml:trace>
  <inkml:trace contextRef="#ctx0" brushRef="#br0" timeOffset="31944.9998">26913 15421 727 0,'0'0'190'0,"15"8"-84"15,-15 12-106-15,11 23 0 16,-4 12 0-16,6 20 0 15,0 14 0-15,3 12 0 16,-1 10 0-16,-2 8 0 16,-5 2 0-16,-2 4 0 15,-6 3 0-15,-10-2 0 16,-3-3 0-16,-6 0 0 0,-7-3 0 16,-1 2 0-16,-4-4 0 15,-1-2 0-15,3-14 0 16,0-2 0-16,4-8 0 15,2-13 0-15,1 0 0 16,6-19 0-16,0-5 0 16,16-55 0-16,-27 89 0 15,27-89 0-15,-21 60 0 16,21-60 0-16,0 0 0 16,0 0 0-16,0 0 0 15,0 0 0-15,-55 29 0 16,55-29 0-16,0 0 0 15,0 0-136-15,-52-28-100 0,52 28 2 16</inkml:trace>
  <inkml:trace contextRef="#ctx0" brushRef="#br0" timeOffset="32989.9799">25787 15920 564 0,'-15'12'162'16,"9"1"-4"-16,-4 1-66 16,10 8-45-16,-9-3-47 15,9 2 0-15,0-2 0 0,5-1 0 16,-5-18 0-16,7 17 0 16,-7-17 0-16,0 0 0 15,0 0 0-15,0 0 0 16,0 0 0-16,-7-15 0 15,7 15 0-15,-13-13 0 16,13 13 0-16,-14-9 0 16,14 9 0-16,0 0 0 15,0 0 0-15,0 15 0 16,4-4 0-16,4 2 0 16,0-2 0-16,3 1 0 15,-11-12 0-15,18 15 0 16,-18-15 0-16,15 4 0 0,-15-4 0 15,0 0 0-15,9-13 0 16,-16 1 0-16,7 12-91 16,-6-18-99-1,6 18 4-15,-8-21 3 0,8 21 12 16</inkml:trace>
  <inkml:trace contextRef="#ctx0" brushRef="#br0" timeOffset="33905.6992">24098 15500 538 0,'6'-16'155'0,"-6"16"1"16,4-12-53-16,-4 12-32 0,0 0-71 15,0 0 0-15,0 0 0 16,-14 14 0-16,8 1 0 16,-2 7 0-16,-2 2 0 15,-2 5 0-15,0 1 0 16,-1 2 0-16,1-2 0 16,3-3 0-16,-1-5 0 15,2-4 0-15,3-6 0 16,5-12 0-16,0 0 0 15,13 0 0-15,4-16 0 16,5-3 0-16,4 1 0 16,5-6 0-16,-1 4 0 0,3 3 0 15,-4 6 0-15,-4 6 0 16,-3 5 0-16,-5 15 0 16,-7 4 0-16,-2 2 0 15,-3 3 0-15,-1 0 0 16,-4-1 0-16,4-1 0 15,-4-3 0-15,0-6 0 16,0-13 0-16,9 16 0 16,-9-16 0-16,14 10 0 15,-14-10 0-15,23 3 0 16,-23-3 0-16,28 0-44 16,-15-3-150-16,4 3 0 15,-5 0 5-15,3 0 8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1.21851" units="1/cm"/>
          <inkml:channelProperty channel="Y" name="resolution" value="2093.73804" units="1/cm"/>
          <inkml:channelProperty channel="F" name="resolution" value="6.53591E-7" units="1/dev"/>
          <inkml:channelProperty channel="T" name="resolution" value="1" units="1/dev"/>
        </inkml:channelProperties>
      </inkml:inkSource>
      <inkml:timestamp xml:id="ts0" timeString="2015-12-02T19:48:14.975"/>
    </inkml:context>
    <inkml:brush xml:id="br0">
      <inkml:brushProperty name="width" value="0.05292" units="cm"/>
      <inkml:brushProperty name="height" value="0.05292" units="cm"/>
      <inkml:brushProperty name="color" value="#7030A0"/>
    </inkml:brush>
  </inkml:definitions>
  <inkml:trace contextRef="#ctx0" brushRef="#br0">13943 9001 267 0,'-10'-25'125'0,"10"6"8"16,-6 0-50-16,3-6-24 15,3 0 1-15,-4-4-2 16,4 3 0-16,-7 1-6 0,1 7-5 16,-8 2-6-16,-2 10-7 15,-6 6-28-15,-1 4-6 16,-10 9 0-16,0 8 0 15,-4-1 0-15,3 8 0 16,-4 3 0-16,8-1 0 16,2 3 0-16,7 1 0 15,7 2 0-15,9 4 0 16,5 8 0-16,10-1 0 16,3 3 0-16,8 0 0 15,1-1 0-15,7-7 0 16,-2-4 0-16,4-10 0 0,-1-9 0 15,1-12 0-15,-2-7 0 16,0-12 0-16,-7-6 0 16,-3-8 0-16,-3-11 0 15,-5-2 0-15,-4-4 0 16,-7-6 0-16,0-3 0 16,-9 0 0-16,2 1 0 15,-3 2 0-15,-3 8 0 16,0 3 0-16,0 8 0 15,0 2 0-15,4 14 0 16,-8 3 0-16,17 11-174 16,-25 0-25-16,14 13-3 15,-3 0-1-15</inkml:trace>
  <inkml:trace contextRef="#ctx0" brushRef="#br0" timeOffset="230.1581">13740 9162 717 0,'16'41'189'0,"7"10"-72"16,-2-4-117-16,10 3 0 15,-3-9 0-15,5-2 0 16,-4-9 0-16,1-4 0 16,-3-3 0-16,-4-8 0 15,-4-1 0-15,-7-9 0 16,1 6-24-16,-13-11-149 0,0 0-19 15,10 7 9 1,-10-7-3-16,0 0 12 16</inkml:trace>
  <inkml:trace contextRef="#ctx0" brushRef="#br0" timeOffset="2359.6946">19904 13368 301 0,'-5'-22'127'15,"2"2"-14"-15,3 6-11 16,-5-7-13-16,5 9-15 16,0-2-14-16,0 14-11 15,-6-17-6-15,6 17-5 16,0 0-11-16,-6-11-27 16,6 11 0-16,0 0 0 15,0 0 0-15,-10 5 0 16,10-5 0-16,0 0 0 15,0 0 0-15,-7 13 0 0,7-13 0 16,0 0 0-16,0 0 0 16,0 0 0-16,-9 13 0 15,9-13 0-15,0 0 0 16,0 0 0-16,0 0 0 16,-12 11 0-16,12-11 0 15,0 0 0-15,0 0 0 16,-12 0 0-16,12 0 0 15,0 0 0-15,0 0 0 16,0 0 0-16,0 0 0 16,0 0 0-16,0 0 0 15,-6 14 0-15,6-14 0 16,0 0 0-16,3 19 0 0,-3-6 0 16,5-1 0-16,-5 6 0 15,5 6 0-15,-2 2 0 16,1 6 0-16,-4 2 0 15,5 2 0-15,-1-4 0 16,-4 2 0-16,0-2 0 16,4-1 0-16,-4-3 0 15,0-4 0-15,-4-1 0 16,4-2 0-16,-4-5 0 16,4 4 0-16,-5-6 0 15,5 0 0-15,0-14 0 16,0 23-31-16,0-23-101 15,-6 13-37-15,6-13-9 0,0 0 7 16,-13 0 10-16,13 0 15 16</inkml:trace>
  <inkml:trace contextRef="#ctx0" brushRef="#br0" timeOffset="2727.132">19682 13300 203 0,'-7'-13'125'0,"7"13"6"15,-14-21-22-15,14 21-6 16,0 0-6-1,0-11-10-15,0 11-9 0,16-4-12 16,-5-1-42-16,9 0-24 16,2-1 0-16,6-3 0 15,3-2 0-15,4-2 0 16,2 0 0-16,0 0 0 16,1 5 0-16,-5-2 0 15,-4 10 0-15,-7 0 0 16,-2 11-50-16,-12 2-113 15,-2 3-18-15,-6 2 2 0,-4 6 8 16,-3-1 11-16</inkml:trace>
  <inkml:trace contextRef="#ctx0" brushRef="#br0" timeOffset="2994.4733">19765 13662 508 0,'-4'16'170'0,"4"-16"-15"15,0 24-46-15,0-24-28 0,29 13-81 16,-9-13 0-16,8 3 0 16,2-3 0-1,0-2 0-15,3 2 0 16,-5-8 0-16,2 8 0 15,-12-4-87-15,0 4-98 0,-5 0 2 16,-13 0-3-16,14 0 6 16,-14 0 9-16</inkml:trace>
  <inkml:trace contextRef="#ctx0" brushRef="#br0" timeOffset="3432.6594">20196 13554 424 0,'7'-20'159'16,"-7"5"-1"-16,0 15-76 15,0-12-28-15,0 12-2 0,-14 9-7 16,7 5-5-16,0 4-31 16,3 0-9-16,0 3 0 15,4-3 0-15,0 0 0 16,9-4 0-16,-9-14 0 15,24 0 0-15,-8-14 0 16,6-10 0-16,1-10 0 16,2-8 0-16,-2-8 0 15,3 0 0-15,-3 2 0 16,-1 3 0-16,-7 7 0 16,-2 11 0-16,-9 13 0 15,-4 14 0-15,0 21 0 16,-3 9 0-16,-5 10 0 0,2 9 0 15,0 3 0-15,2 4 0 16,4-4 0-16,0-6 0 16,10-10 0-16,-1-7 0 15,3-9 0-15,-1-11 0 16,5-3 0-16,-16-6-146 16,20-8-60-16,-14-5 2 15,-3-1 0-15,-3-4 13 16</inkml:trace>
  <inkml:trace contextRef="#ctx0" brushRef="#br0" timeOffset="4499.8867">13942 13354 332 0,'0'-13'147'0,"-7"0"4"15,0-1-55-15,7 14-18 16,-15-7-15-16,15 7-6 16,-26 23-10-16,11 5-11 15,-4 6-20-15,-1 15-16 16,-2 6 0-16,4 9 0 16,0 2 0-16,5 3 0 15,5-7 0-15,8-4 0 0,4-12 0 16,7-11 0-16,7-19 0 15,4-16 0-15,5-19 0 16,2-11 0-16,-1-12 0 16,-1-10 0-16,-5-6 0 15,-3-1 0-15,-5 0 0 16,-6 4 0-16,-8 4 0 16,0 7 0-16,-10 9 0 15,-2 8 0-15,0 9 0 16,-3 6 0-16,15 12 0 15,-20 0 0-15,20 10 0 16,0-10-16-16,6 23-191 16,0-11-6-16,8 0 2 0,-1-9 2 15</inkml:trace>
  <inkml:trace contextRef="#ctx0" brushRef="#br0" timeOffset="5251.005">19980 10271 558 0,'0'-29'170'0,"0"4"4"16,-10 5-101-16,10 9-25 0,0 11-48 15,-15 3 0-15,2 16 0 16,0 15 0-16,-4 13 0 16,2 10 0-16,0 10 0 15,-1 7 0-15,3 2 0 16,2-7 0-16,6 0 0 15,-1-17 0-15,6-5-48 16,0-20-137-16,0-14 1 0,0-13 2 16,0-14 11-1,0-11 8-15</inkml:trace>
  <inkml:trace contextRef="#ctx0" brushRef="#br0" timeOffset="5686.7461">19770 10349 457 0,'0'-43'159'15,"-3"3"2"-15,7 7-65 16,2 3-24-16,9 6-9 16,1 1-48-16,8 5-15 15,-1 4 0-15,5 5 0 16,-2 5 0-16,2 4 0 16,-2 4 0-16,-3 6 0 0,-4 2 0 15,-5 5 0 1,-3 5 0-16,-4 0 0 15,-7 4 0-15,0 1 0 16,-12 3 0-16,4-1 0 0,-3 5 0 16,1 1 0-16,-2-3 0 15,6 8 0-15,-1 0 0 16,7 6 0-16,0-3 0 16,0 5 0-16,9-5 0 15,1 0 0-15,2-3 0 16,4-2 0-16,4-5 0 15,0-5 0-15,3-4 0 16,0-4 0-16,-2-2 0 16,0-5 0-16,-1-1 0 15,-4-6 0-15,0 3 0 16,-6-9 0-16,3 3 0 16,-13-3 0-16,13-4-188 0,-13 4-19 15,8-12 2-15,-8 0 9 16</inkml:trace>
  <inkml:trace contextRef="#ctx0" brushRef="#br0" timeOffset="22192.5911">25186 7967 713 0,'0'0'182'0,"0"0"-54"0,0 0-128 16,-18 11 0-16,18 14 0 15,-8 8 0-15,4 12 0 16,-9 5 0-16,0 7 0 15,-5 5 0-15,2-4 0 16,-2 0 0-16,0-9 0 16,1-8 0-16,-1-16 0 15,9-7 0-15,-3-18-131 16,12 0-57-16,-14-27 5 16,9-2 8-16,-1-8 19 15,2-4 37-15,-5-8 56 16,0-1 61-16,-1-1 57 15,-2 5 48-15,-5-2 20 0,1 9 19 16,-3 5 4-16,-1 3-6 16,4 10-17-16,-4 2-4 15,7 9-53-15,-2 0-66 16,15 10 0-16,0 0 0 16,0 0 0-16,0 0 0 15,21-6 0-15,2 6 0 16,8 0 0-16,5-5 0 15,8-1 0-15,4 1 0 16,1-2 0-16,2 1 0 16,-1-3 0-16,-4 6 0 15,-3-4 0-15,-4 7 0 16,-10 5 0-16,0 9 0 0,-16-7 0 16,2 14 0-16,-11-6-205 15,0 10 4-15,-9-2-1 16,-1 0 11-16</inkml:trace>
  <inkml:trace contextRef="#ctx0" brushRef="#br0" timeOffset="22464.0802">24883 8486 683 0,'-19'20'188'16,"8"-2"-36"-16,11-18-152 16,-4 16 0-16,4-16 0 15,29 0 0-15,-4-5 0 16,6-4 0-16,5 4 0 16,-2-6 0-16,4 2 0 15,-8-1 0-15,2 5-126 16,-4 2-68-16,-2 3 0 15,-6-4 0-15,-3 4 10 16</inkml:trace>
  <inkml:trace contextRef="#ctx0" brushRef="#br0" timeOffset="22628.0805">25462 8340 538 0,'17'0'138'15,"4"0"-30"-15,-4 0-135 16,-1 0-92-16,5 0-17 16,-4-5-8-16,6-2-1 15,-5-4-3-15</inkml:trace>
  <inkml:trace contextRef="#ctx0" brushRef="#br0" timeOffset="23191.1742">25929 7981 630 0,'0'-10'157'0,"0"10"-18"16,-22-6-88-16,4 12-5 16,0 8-46-16,-7 1 0 15,6 9 0-15,-4 4 0 16,5 9 0-16,3 4 0 15,7 7 0-15,2 0 0 16,13 4 0-16,5-2 0 16,6-2 0-16,6-14 0 15,5-8 0-15,3-12 0 16,2-14 0-16,-1-14 0 16,0-9 0-16,-6-11 0 15,-1-3 0-15,-9-4 0 16,-5 0 0-16,-12-1 0 0,0 7 0 15,-6 5 0-15,-5 7 0 16,-4 10 0-16,-2 3 0 16,0 13 0-16,-3 7 0 15,10 12 0-15,-6 1-113 16,5 8-101-16,-2-3 6 16,6 2 9-16,-2-1 16 15,9-4 124-15,-4-2 81 16,-1-4 104-16,5-2 51 15,0 0 13-15,9 5 3 16,0-5 6-16,5 7-130 16,-4-3-69-16,11 5 0 15,1-3 0-15,2-1 0 0,-1 0 0 16,-3-10 0-16,2 4 0 16,-10-8-27-16,-2-3-173 15,-10-5-3-15,0 0 6 16,0 0 4-16</inkml:trace>
  <inkml:trace contextRef="#ctx0" brushRef="#br0" timeOffset="23846.9194">24748 7622 360 0,'-18'-6'138'15,"-1"6"8"-15,-3 8-27 16,1 7-14-16,-7 4-11 16,3 15-33-16,-3 1-61 15,3 11 0-15,-4 4 0 0,6 8 0 16,-4 2 0-16,6 5 0 15,-1-1 0-15,7 5 0 16,2-2 0-16,6 1 0 16,7 0 0-16,6 1 0 15,6-1 0-15,6-2 0 16,6 1 0-16,5-5 0 16,8 0 0-16,-2-4 0 15,10-1 0-15,-5-7 0 16,9 0-123-16,-3-6-73 15,1 0 4-15,-4-9 7 16,1-4 9-16</inkml:trace>
  <inkml:trace contextRef="#ctx0" brushRef="#br0" timeOffset="24354.5239">26364 7758 651 0,'0'0'181'15,"0"0"-1"-15,15 14-169 16,-5 7-11-16,5 8 0 15,1 5 0-15,5 7 0 16,-2 3 0-16,1 8 0 16,-5 5 0-16,-1 2 0 15,-6 2 0-15,-4 2 0 16,-4-3 0-16,0 1 0 16,0-7 0-16,-3-2 0 15,3-6 0-15,-4-9 0 0,4-4 0 16,0-13 0-16,6-2-12 15,-6-18-190-15,7 14 1 16,-7-14 1-16,12-11 6 16</inkml:trace>
  <inkml:trace contextRef="#ctx0" brushRef="#br0" timeOffset="24663.7416">26685 7980 680 0,'0'0'180'15,"22"-3"-17"-15,-5 3-163 16,0-9 0-16,5 5 0 16,-1-3 0-16,-3-4 0 15,4 5 0-15,-9-2-134 16,-1 1-43-16,-12 7-4 16,12-7-1-16,-12 7 5 0</inkml:trace>
  <inkml:trace contextRef="#ctx0" brushRef="#br0" timeOffset="24910.1055">26988 7777 498 0,'0'20'171'16,"0"6"2"-16,0-2-26 15,0 3-113-15,0-5-34 16,4 1 0-16,2-3 0 0,-1-7 0 16,2 6 0-16,-7-7-126 15,8 1-44 1,-8-3-2-16,0-10 0 16,8 19 2-16,-8-19 12 0</inkml:trace>
  <inkml:trace contextRef="#ctx0" brushRef="#br0" timeOffset="26073.9024">26959 7783 314 0,'0'-16'138'0,"0"16"-4"15,0 0-22-15,0 0-10 16,0 0-6-16,0 0-15 16,6 14-35-16,-6-3-46 15,0 8 0-15,0 2 0 16,5 4 0-16,-5-2 0 15,3 0 0-15,-3 1 0 16,5-1 0-16,-1-8 0 16,-4-1 0-16,7-3 0 15,-7-11 0-15,4 14 0 16,-4-14 0-16,0 0 0 0,0 0 0 16,9 14-121-16,-9-14-43 15,0 0-7-15,0 0 5 16,0 13 8-1,0-13 7-15</inkml:trace>
  <inkml:trace contextRef="#ctx0" brushRef="#br0" timeOffset="26415.5368">26764 8064 396 0,'0'0'158'0,"-10"0"0"16,10 0-39-16,0 0-16 15,0 0-14-15,13 4-89 16,-3 0 0-16,-10-4 0 15,21 8 0-15,-21-8 0 16,22 7 0-16,-12-3 0 16,-10-4 0-16,19 5 0 15,-19-5 0-15,13 0-157 16,-13 0-30-16,0 0 4 0,13 0 0 16,-13 0 12-1</inkml:trace>
  <inkml:trace contextRef="#ctx0" brushRef="#br0" timeOffset="27296.575">26822 8054 717 0,'-18'0'183'16,"18"0"-60"-16,0 0-123 16,-6 14 0-16,6-14 0 15,12 10 0-15,-12-10 0 16,21 4 0-16,-6-4 0 0,2 0 0 15,-2-3 0-15,-1-4 0 16,0 4 0 0,-14 3 0-16,19-8 0 15,-19 8 0-15,0 0-56 0,0 0-135 16,0 0 4-16,0 0 0 16,0 0 9-16,-13 8 9 15</inkml:trace>
  <inkml:trace contextRef="#ctx0" brushRef="#br0" timeOffset="27655.6542">26953 7927 591 0,'-3'12'181'0,"3"-12"1"16,0 24-113-16,-5-12-69 16,9 6 0-16,-4-1 0 15,4 4 0-15,-4 0 0 16,8 2 0-16,-3-3 0 16,-1 0 0-16,1-3 0 15,-2-2 0-15,1-2 0 16,-4-13 0-16,8 18 0 0,-8-18 0 15,0 0 0 1,0 0 0-16,15 0 0 16,-15 0 0-16,6-9-144 15,-6 9-39-15,4-12 11 0,-4 12-1 16,3-15 16-16,-3 15 4 16</inkml:trace>
  <inkml:trace contextRef="#ctx0" brushRef="#br0" timeOffset="52381.3301">24572 9981 609 0,'0'-39'181'15,"5"5"6"-15,-9-1-141 16,4 11-46-16,-7-2 0 16,1 13 0-16,-6 0 0 0,2 13 0 15,-8 0 0-15,1 13 0 16,-7 2 0-16,-2 13 0 15,-2 9 0-15,0 12 0 16,-4 8 0-16,2 14 0 16,-1 11 0-16,1 13 0 15,4 11 0-15,5 11 0 16,2 7 0-16,7 6 0 16,6 3 0-16,6 6 0 15,11-4 0-15,3-3 0 16,5-5 0-16,3-2 0 15,0-8 0-15,2-7 0 16,-3-10 0-16,0-9 0 0,-2-8 0 16,-2-6 0-1,-2-9 0-15,-4-10 0 16,2-9 0-16,-2-6 0 16,0-8 0-16,-3-5 0 0,0-10 0 15,-1-7 0-15,2-2 0 16,-9-11 0-16,18 8 0 15,-18-8 0-15,19-6 0 16,-19 6 0-16,13-16-192 16,-10 2-14-16,3-1 1 15,-6-4 10-15</inkml:trace>
  <inkml:trace contextRef="#ctx0" brushRef="#br0" timeOffset="54450.4151">24941 10096 605 0,'3'-18'171'0,"-3"18"-15"0,0 0-65 15,0 0-91-15,0 0 0 16,-5 13 0 0,2-1 0-16,3 10 0 15,0 1 0-15,-4 5 0 0,0 0 0 16,4 6 0-16,-5-4 0 16,5 3 0-16,-5-2 0 15,5-5 0-15,-4 0 0 16,4-3 0-16,0-4 0 15,-4 2 0-15,4-5 0 16,-3 0 0-16,3-2 0 16,0-4 0-16,0-10 0 15,-5 18 0-15,5-18 0 0,0 0 0 16,3 16 0 0,-3-16 0-16,0 0 0 15,0 0-50-15,9 13-149 16,-9-13 2-16,0 0 9 0,0 0 7 15</inkml:trace>
  <inkml:trace contextRef="#ctx0" brushRef="#br0" timeOffset="57155.2517">25599 10257 445 0,'0'0'168'0,"0"0"3"15,-7-10-48-15,7 10-21 16,0 0-88-16,0 0-14 16,0 0 0-16,0 0 0 15,11-9 0-15,-11 9 0 16,0 0 0-16,13-7 0 16,-13 7 0-16,0 0 0 15,15 0 0-15,-15 0 0 16,13 0 0-16,-13 0 0 15,13 0 0-15,-13 0 0 0,14 0 0 16,-14 0 0-16,11 0 0 16,-11 0 0-16,11 4 0 15,-11-4 0-15,0 0 0 16,16 0 0-16,-16 0 0 16,0 0 0-16,14-6 0 15,-14 6 0-15,0 0 0 16,11 0 0-16,-11 0 0 15,0 0 0-15,0 0 0 16,0 0 0-16,13 8 0 16,-13-8 0-16,0 0 0 15,0 0-20-15,12 10-192 16,-12-10 8-16,0 0 3 0,0 0 13 16</inkml:trace>
  <inkml:trace contextRef="#ctx0" brushRef="#br0" timeOffset="57609.7772">25998 9979 403 0,'0'0'159'0,"8"-12"3"16,-8 12-37-16,0 0-35 16,-4 11-14-16,4-11-68 15,-4 12-8-15,4-12 0 16,-8 18 0-16,8-18 0 0,-7 20 0 16,7-20 0-1,-4 19 0-15,4-8 0 0,0-11 0 16,0 20 0-16,0-20-36 15,-8 16-149-15,8-16-2 16,0 14 2-16,0-14-3 16</inkml:trace>
  <inkml:trace contextRef="#ctx0" brushRef="#br0" timeOffset="57934.3337">26153 9967 444 0,'0'0'159'0,"0"0"4"16,0 13-37-16,0-13-49 15,0 14-23-15,0-14-54 16,0 24 0-16,-8-11 0 16,5 3 0-16,-3-3 0 15,-1 3 0-15,-1 2 0 0,0-3 0 16,0 3 0-16,-2-3-127 16,2 3-51-1,-2-1-1-15,0 0-3 16,2 3 2-16</inkml:trace>
  <inkml:trace contextRef="#ctx0" brushRef="#br0" timeOffset="58311.2686">26033 10322 342 0,'14'0'127'0,"-14"0"0"15,20 0-65 1,-8 0-6-16,1 0-2 16,-13 0 1-16,22 11-10 15,-22-11-1-15,16 13-1 0,-16-13 3 16,7 19-24-16,-7-19-22 16,0 24 0-16,0-13 0 15,6 2 0-15,-6-1 0 16,10 2 0-16,-10-14 0 15,21 21 0-15,-8-16 0 16,2 3 0-16,1-2 0 16,1-1 0-16,-2-2 0 15,-2-3 0-15,1 6 0 16,-14-6 0-16,22 0 0 16,-22 0-142-16,16 0-55 15,-16 0 2-15,14-8 4 16,-14 8 11-16</inkml:trace>
  <inkml:trace contextRef="#ctx0" brushRef="#br0" timeOffset="59116.736">26950 10103 394 0,'0'-18'151'0,"0"18"4"0,0-14-61 15,0 14-20-15,0 0-4 16,-5-13-3-16,5 13-49 16,0 0-18-1,-6 14 0-15,0-1 0 0,1 0 0 16,1 4 0-16,1 5 0 16,-1 1 0-16,4 2 0 15,0-4 0-15,4 2 0 16,0-3 0-16,6-2 0 15,-1-4 0-15,3-3 0 16,1-8 0-16,0-3 0 16,-2 0 0-16,3 0 0 0,-2-6 0 15,-1-2 0-15,0-2 0 16,-11 10 0 0,16-22 0-16,-9 10 0 15,-4-4 0-15,-3 5 0 16,5-5 0-16,-5 7 0 0,0-4 0 15,0 1 0-15,0 12 0 16,-8-20 0-16,8 20 0 16,-5-15 0-16,5 15 0 15,-5-18 0-15,5 7 0 16,-3 0 0-16,3 11 0 16,0-21 0-16,0 21 0 15,-6-17 0-15,6 17 0 16,-5-14 0-16,5 14 0 15,-8-12 0-15,8 12 0 16,-8-13-143-16,8 13-70 16,-9-17 6-16,4 6 4 0</inkml:trace>
  <inkml:trace contextRef="#ctx0" brushRef="#br0" timeOffset="61122.439">24505 11230 422 0,'0'0'163'16,"-13"4"9"-16,13-4-55 15,0 0-5-15,-12-4-75 16,12 4-37-16,0 0 0 16,0 0 0-16,0 0 0 15,12 0 0-15,-12 0 0 16,14 0 0-16,-14 0 0 16,18 0 0-16,-7-6 0 0,-11 6 0 15,22-7 0-15,-22 7 0 16,20-12 0-16,-13 2 0 15,6 10 0 1,-13 0-68-16,14-8-134 0,-14 8 4 16,15-12 9-16,-15 12 10 15</inkml:trace>
  <inkml:trace contextRef="#ctx0" brushRef="#br0" timeOffset="61340.1025">24789 11001 717 0,'0'0'182'0,"0"0"-58"16,0 0-124-16,0 20 0 15,0-6 0 1,0 0 0-16,0 2 0 0,0 2 0 16,0-5 0-16,0 4 0 15,0-5-9-15,4 2-169 16,-4-14-3-16,3 16-2 15,-3-16 3-15,0 0 6 16</inkml:trace>
  <inkml:trace contextRef="#ctx0" brushRef="#br0" timeOffset="61587.3063">24960 11011 586 0,'0'0'176'16,"6"12"1"-16,-6 3-93 15,-10-4-84-15,6 6 0 16,-3 0 0-16,3 1 0 16,-1-1 0-16,-2-2 0 15,7 4 0-15,-6-3-174 16,6-2-3-16,-5-1 1 15,5 0-1-15,0 0 3 16</inkml:trace>
  <inkml:trace contextRef="#ctx0" brushRef="#br0" timeOffset="61912.8575">24914 11337 438 0,'0'13'155'0,"0"0"-7"15,0 3-21-15,3-5-71 16,5 2-11-16,-8-13-8 16,18 23-20-16,-18-23-17 15,17 17 0-15,-17-17 0 16,17 21 0-16,-17-21 0 16,12 21 0-16,-5-9 0 15,0 1 0-15,0-2 0 16,1 1 0-16,1-1 0 15,-9-11 0-15,22 16 0 0,-11-16 0 16,1 7 0-16,-12-7 0 16,21 4 0-1,-21-4-15-15,16 0-180 16,-16 0 5-16,16 0 0 0,-16 0 11 16,14-3 5-16</inkml:trace>
  <inkml:trace contextRef="#ctx0" brushRef="#br0" timeOffset="62999.8822">26147 10969 796 0,'0'0'209'15,"0"0"-191"-15,0 0-18 16,-17 0 0-16,17 0 0 15,-6 18 0-15,6-6 0 16,0 3 0-16,-3 1 0 16,3 3 0-16,0-2 0 15,0 3 0-15,-6-4 0 16,6 6 0-16,-4-10 0 16,4 5 0-16,-4-2-187 15,0 1-16-15,-5-5 7 16,2 7 37-16,-5-8 49 0,0 3 54 15,-1-1 73-15,1 0 85 16,0-3 57-16,12-9 12 16,-17 14 7-16,17-14-24 15,0 0-32-15,0 0-114 16,0 0-8-16,0 0 0 16,16 0 0-16,-5-2 0 15,2-5 0-15,-1 1 0 16,0-5 0-16,-1 7 0 15,-5-7 0-15,-6 11-58 16,0 0-124-16,7-14-5 16,-7 14 2-16,-4-14 12 15,4 14 14-15</inkml:trace>
  <inkml:trace contextRef="#ctx0" brushRef="#br0" timeOffset="63247.9634">26025 10985 577 0,'0'-14'183'16,"3"0"-11"-16,-3 14-81 16,13-22-91-16,0 11 0 15,-4-7 0-15,10 4 0 16,-2-8 0-16,4 2 0 16,0-5 0-16,-1 0 0 15,1 1 0-15,0 2 0 16,-3 4 0-16,-4 1 0 0,-1 8 0 15,-10-4 0-15,-3 13-29 16,0 0-183-16,12-8 4 16,-12 8-1-16,0 0 8 15</inkml:trace>
  <inkml:trace contextRef="#ctx0" brushRef="#br0" timeOffset="63881.0802">26943 10790 837 0,'5'-11'186'0,"-5"11"-186"16,0 0 0-16,0 0 0 16,0 14 0-16,0-2 0 15,3 10 0-15,-3-1 0 16,5-1 0-16,-2 4 0 16,-3-5 0-16,8 0 0 15,-4-5 0-15,2-1 0 0,-6-13 0 16,12 14 0-16,-12-14 0 15,14 3-60-15,-14-3-79 16,15-6-34-16,-15 6-13 16,20-14 15-16,-7 5 21 15,-1-4 27-15</inkml:trace>
  <inkml:trace contextRef="#ctx0" brushRef="#br0" timeOffset="64065.9779">27223 10788 545 0,'0'0'179'16,"0"0"-4"-16,5 16-51 0,-5-16-124 15,-8 22 0-15,2-6 0 16,-4 1 0-16,3 3-25 16,-6 2-147-16,0-2-4 15,0 2-4-15,-1-3 3 16,2 2 3-16</inkml:trace>
  <inkml:trace contextRef="#ctx0" brushRef="#br0" timeOffset="64398.4174">27189 11032 655 0,'0'0'175'0,"13"4"-18"0,-13-4-121 16,10 19-36-16,-7-3 0 15,-3-1 0-15,0 5 0 16,-7 0 0-16,1 6 0 16,1-3 0-16,-1 3 0 15,0-6 0-15,6 2 0 16,0-3 0-16,3 1 0 16,4-6 0-16,6-1 0 15,2-7 0-15,3 1 0 16,0-7 0-16,0 0 0 15,-1 0 0-15,-2-9 0 16,-2 5 0-16,-13 4 0 16,17-12 0-16,-17 12 0 0,0 0-191 15,-18-12-22-15,7 12 8 16,-6 0 5-16</inkml:trace>
  <inkml:trace contextRef="#ctx0" brushRef="#br0" timeOffset="64759.7118">26586 11051 675 0,'0'0'210'0,"0"0"-72"16,13-11-138-16,4 11 0 16,3 0 0-16,7 0 0 15,1-4 0-15,2 4 0 16,-2 0 0-16,-4 0 0 15,-3 0 0-15,-8 0 0 16,2 8 0-16,-15-8 0 0,0 0-209 16,0 0-5-1,-5 13-2-15,5-13 5 16</inkml:trace>
  <inkml:trace contextRef="#ctx0" brushRef="#br0" timeOffset="66684.265">24993 12140 654 0,'-10'-11'178'0,"10"11"5"16,-18-13-175-16,18 13-8 16,-20-2 0-16,20 2 0 15,-21 4 0-15,21-4 0 16,-21 15 0-16,11 2 0 15,-1 2 0-15,3 5 0 0,-2 3 0 16,6 3 0-16,4 3 0 16,0 0 0-16,0 1 0 15,7-2 0 1,2-3 0-16,2-5 0 0,0-3 0 16,2-5 0-16,0-8 0 15,1-8 0-15,-2 0 0 16,1-13 0-16,-1 0 0 15,-3-8 0-15,2 0 0 16,-3-2 0-16,-1-2 0 16,-1-2 0-16,-1 0 0 15,-1 3 0-15,-4-1 0 16,0 3 0-16,0 3 0 0,0-1 0 16,-6 5 0-16,2 2 0 15,0 2 0 1,4 11 0-16,-8-18 0 15,8 18 0-15,-7-14 0 0,7 14 0 16,-5-14 0-16,5 14 0 16,0 0 0-16,-5-15 0 15,5 15 0-15,0 0 0 16,0 0 0-16,0 0 0 16,0 0-117-16,0 0-94 15,0 0 7-15,0 0 2 16</inkml:trace>
  <inkml:trace contextRef="#ctx0" brushRef="#br0" timeOffset="68088.6397">25940 12210 227 0,'-20'0'96'0,"20"0"-14"15,-15-3-3-15,15 3-3 16,-11 0-2-16,11 0-4 16,0 0 2-1,-15-7 2-15,15 7 2 0,0 0 4 16,-11 0-63-16,11 0-17 15,0 0 0-15,-10-3 0 16,10 3 0-16,0 0 0 16,0 0 0-16,0 0 0 15,15 0 0-15,-15 0 0 16,13 0 0-16,-13 0 0 16,12-4 0-16,-12 4 0 15,10-4-73-15,-10 4-128 16,0 0-1-16,17-14 11 15,-17 14 7-15,8-17 23 16</inkml:trace>
  <inkml:trace contextRef="#ctx0" brushRef="#br0" timeOffset="68283.4633">26021 12044 492 0,'12'-9'163'16,"-1"-1"-13"-16,1 10-42 15,-12 0-23-15,0 0-60 16,5 8-25-16,-5 3 0 15,-8 4 0-15,2 1 0 16,-3-1 0-16,1-2 0 16,8 3 0-16,0-16-62 15,-8 19-99-15,8-19-21 16,0 10 5-16,0-10-1 16,0 0 13-16</inkml:trace>
  <inkml:trace contextRef="#ctx0" brushRef="#br0" timeOffset="68515.8606">26198 12029 459 0,'13'-9'171'0,"-13"9"2"16,18-8-56-16,-18 8-33 16,0 0-65-16,0 0-19 15,-7 16 0-15,7-16 0 16,-14 21 0-16,9-6-4 15,-8-3-86-15,10 4-16 16,-7-4-16-16,10 2-12 16,-7-3-9-16,7-11 9 0,0 18 7 15,0-18 25-15,0 0 41 16</inkml:trace>
  <inkml:trace contextRef="#ctx0" brushRef="#br0" timeOffset="69048.1418">26148 12204 217 0,'0'0'124'0,"-13"13"8"16,13-13-26-16,-15 15-10 16,4-11-8-16,11 7-8 15,0-11-6-15,-16 15-12 0,16-15-18 16,-10 11-44-16,10-11 0 15,0 0 0-15,0 0 0 16,-7 14 0-16,7-14 0 16,0 0 0-16,0 0 0 15,0 0 0-15,4 12 0 16,-4-12 0-16,3 13 0 16,-3-13 0-16,0 14 0 15,0-14 0-15,5 12 0 16,-5-12 0-16,0 0 0 15,0 12 0-15,0-12 0 16,0 0 0-16,0 0 0 0,16 8 0 16,-16-8 0-16,19 7 0 15,-7 0 0-15,2-1 0 16,-2 3 0-16,4 0 0 16,-3 1 0-16,0 0 0 15,-13-10 0-15,18 18 0 16,-18-18 0-16,13 13 0 15,-13-13 0-15,0 0 0 16,11 13 0-16,-11-13 0 16,13 8 0-16,-13-8 0 15,18 6 0-15,-18-6 0 16,21 0 0-16,-10-6-216 16,5 6-1-16,-5-11 6 0,5 4 6 15</inkml:trace>
  <inkml:trace contextRef="#ctx0" brushRef="#br0" timeOffset="69537.1569">26931 11946 828 0,'0'0'195'0,"0"0"-195"15,6 18 0 1,-13-3 0-16,7 7 0 15,-7 2 0-15,3 0 0 16,0 0 0-16,4-3 0 0,0 0 0 16,0-6 0-16,0 2 0 15,0-17 0-15,4 21-74 16,-4-21-141-16,0 17-1 16,0-17 4-16</inkml:trace>
  <inkml:trace contextRef="#ctx0" brushRef="#br0" timeOffset="69739.3753">26808 12265 749 0,'0'11'201'16,"0"-11"-128"-16,16 0-73 16,-2 0 0-16,2 0 0 0,-2-7 0 15,2 2 0-15,-4-3 0 16,1 8 0-16,-13 0-18 15,4-17-177-15,-4 17 2 16,0 0-3-16,-16-11 8 16,16 11 10-16</inkml:trace>
  <inkml:trace contextRef="#ctx0" brushRef="#br0" timeOffset="69986.925">26769 12078 566 0,'0'-21'186'16,"0"21"1"-16,5-21-103 15,6 11-84-15,-2-4 0 16,4 3 0 0,-2-4 0-16,2 0 0 0,2 1 0 15,-5 0 0-15,1 5 0 16,-11-5 0-16,0 14-63 15,0-13-125-15,-13 13 1 16,-4-4 3-16,-3 4 7 16,-6 5 10-16</inkml:trace>
  <inkml:trace contextRef="#ctx0" brushRef="#br0" timeOffset="70542.49">26109 11675 637 0,'0'-15'182'0,"0"-1"-14"16,0 16-132-16,0-18-36 15,0 18 0-15,0 0 0 16,5 14 0-16,-5 2 0 16,0 4 0-16,-5 2 0 15,5 5 0-15,-4-1 0 16,4 1 0-16,-3-3 0 15,3-5 0-15,0 1 0 0,0-5 0 16,0-3 0-16,0-12 0 16,6 27 0-16,-6-27 0 15,6 25 0-15,-6-11-118 16,0-1-82-16,0 2 5 16,-5 1 7-16,0 0 10 15</inkml:trace>
  <inkml:trace contextRef="#ctx0" brushRef="#br0" timeOffset="70939.8105">25927 12193 345 0,'0'0'156'0,"-7"12"5"16,7-12-26-16,0 0-34 16,0 0-9-16,0 0-59 15,13 0-33-15,-4-11 0 16,10-1 0-16,-1-5 0 16,5-2 0-16,1-5 0 15,5 1 0-15,0-6 0 16,4 3 0-16,-2-3 0 15,-1 3 0-15,-1 1 0 0,-2 3 0 16,-3 3 0-16,-5 3 0 16,-1 5 0-16,-8 2 0 15,-10 9 0 1,12 0 0-16,-7 13 0 0,-5-13-45 16,-11 22-163-16,0-7 6 15,1 6 10-15,-6-3 8 16,0 2 20-16</inkml:trace>
  <inkml:trace contextRef="#ctx0" brushRef="#br0" timeOffset="71491.5682">25945 12315 522 0,'18'0'161'16,"-18"0"-16"-16,23-7-83 0,-7 7-12 15,2 0 2-15,2 0-21 16,-6 4-31-16,1 3 0 16,-15-7 0-16,19 20 0 15,-14-8 0-15,-1 4 0 16,-4 0 0-16,0 4 0 15,0-4 0-15,6 4 0 16,-2-4 0-16,6 0 0 16,1-4 0-16,5 1 0 15,4-3 0-15,4-4 0 16,2-6 0-16,1 6 0 16,-2-6 0-16,-2-5 0 15,-4 5 0-15,-4-7 0 16,-5 7 0-16,-10 0 0 0,0 0 0 15,-3-13-75-15,3 13-134 16,-27-10 8-16,8 7 5 16,-4-5 7-16</inkml:trace>
  <inkml:trace contextRef="#ctx0" brushRef="#br0" timeOffset="72067.4983">25651 12177 651 0,'0'0'195'16,"-17"0"-20"-16,17 0-173 15,-11 0-2-15,11 0 0 16,0 0 0-16,0 0 0 16,0 0 0-16,17 8 0 15,-17-8 0-15,16 0 0 16,-16 0 0-16,17 4 0 0,-17-4 0 15,0 0 0-15,11 0 0 16,-11 0 0-16,0 0 0 16,0 0 0-16,-14 7 0 15,14-7 0-15,-20 0 0 16,8 0 0-16,12 0 0 16,-20 0 0-16,20 0 0 15,-15-3 0-15,15 3 0 16,0 0 0-16,0 0 0 15,0 0 0-15,0 0 0 16,12 4 0-16,-12-4 0 16,17 0 0-16,-17 0 0 15,18 6 0-15,-18-6 0 0,13 0 0 16,-13 0 0-16,0 0 0 16,19-10 0-16,-19 10-122 15,9-12-93-15,-9 12 0 16,11-17 8-16</inkml:trace>
  <inkml:trace contextRef="#ctx0" brushRef="#br0" timeOffset="73227.4373">28058 9728 812 0,'-9'5'206'0,"2"17"-201"16,-5 7-5-16,12 12 0 15,0 8 0-15,0 8 0 16,7 6 0-16,1 10 0 16,0 2 0-16,1 9 0 0,-4 2 0 15,-2 6 0-15,-3 4 0 16,-3 3 0-16,-6-1 0 16,-1 5 0-16,-8 1 0 15,-3-1 0-15,-1-5 0 16,-3-1 0-16,1-3 0 15,-1-4 0-15,1-7 0 16,1-5 0-16,2-7 0 16,3-6 0-16,2-9 0 15,4-8 0-15,1-6 0 16,3-11 0-16,5-4 0 16,3-6 0-16,0-7 0 15,0-14 0-15,0 13 0 0,0-13 0 16,0 0 0-16,-6-12-38 15,6 12-193-15,-5-22 4 16,5 8 8-16</inkml:trace>
  <inkml:trace contextRef="#ctx0" brushRef="#br0" timeOffset="74317.7562">28246 10767 756 0,'0'0'201'16,"24"-6"-135"-16,-12-4-66 15,3 10 0-15,2-3 0 16,1-4 0-16,3 7 0 16,-9 0-24-16,1 0-171 15,-13 0-6-15,13 0 6 16,-13 0 1-16</inkml:trace>
  <inkml:trace contextRef="#ctx0" brushRef="#br0" timeOffset="74539.6479">28255 10828 106 0,'-15'0'107'0,"15"0"3"16,-13 11-12-16,13-11 10 0,0 0 14 15,0 0 7-15,0 0-10 16,0 0-20-16,21 14-74 15,-21-14-25-15,19 5 0 16,-8 2 0-16,4-1 0 16,-1 2 0-16,-1-4 0 15,5 7 0-15,-5-2-137 16,0-3-50-16,-3 0 0 0,2-6 1 16,-12 0 1-1</inkml:trace>
  <inkml:trace contextRef="#ctx0" brushRef="#br0" timeOffset="75214.97">28486 10676 603 0,'12'-9'172'16,"-12"9"-24"-16,0 0-75 0,16-9-46 16,-16 9-27-16,0 0 0 15,0 0 0-15,9 22 0 16,-9-22 0-16,4 21 0 15,-4-10 0-15,5 3 0 16,-5-2 0-16,7-1 0 16,-7-11 0-16,4 18 0 15,-4-18 0-15,5 16 0 16,-5-16 0-16,0 14 0 16,0-14 0-16,4 17 0 15,-4-17 0-15,0 18 0 16,0-7 0-16,0 1 0 15,0 1 0-15,0 1 0 0,-4 0 0 16,4-1 0-16,-6-1 0 16,3-1 0-16,-3 1 0 15,6-12 0-15,-12 20 0 16,12-20 0-16,-12 19 0 16,12-19 0-16,-14 17 0 15,14-17 0-15,-10 17 0 16,10-17 0-16,0 0 0 15,-11 11 0-15,11-11 0 16,0 0 0-16,0 0 0 16,0 0 0-16,0 0 0 15,0 0 0-15,0 0 0 16,0 0 0-16,0 0 0 0,0 0 0 16,0 0 0-16,0 0 0 15,0 0-99-15,10-10-95 16,-10 10 7-16,0 0 5 15,3-13 12-15,-3 13 21 16</inkml:trace>
  <inkml:trace contextRef="#ctx0" brushRef="#br0" timeOffset="80084.6449">29186 10746 620 0,'3'-27'181'15,"-3"5"7"-15,-4-1-154 16,4 9-34-16,-4 3 0 16,4 11 0-16,0 0 0 15,-10 10 0-15,1 10 0 16,2 9 0-16,-2 4 0 15,1 12 0-15,-3 0 0 16,2 4 0-16,0 0 0 16,4-4 0-16,1-4 0 0,4-7 0 15,0-4 0-15,0-8 0 16,0-4 0-16,0-18 0 16,7 21 0-16,-7-21 0 15,0 0-99-15,5-14-111 16,-5 4 3-16,0-8 12 15,0-3 10-15</inkml:trace>
  <inkml:trace contextRef="#ctx0" brushRef="#br0" timeOffset="80332.5154">29038 10718 599 0,'0'-15'183'0,"0"2"-6"16,0 13-113-16,3-14-64 15,9 14 0-15,0-6 0 16,5 6 0-16,7-10 0 16,5 8 0-16,1-5 0 15,1 2 0-15,0 1 0 16,-3 4 0-16,-2-5 0 16,-7 5 0-16,-2 12 0 15,-17-12 0-15,11 25-201 16,-11-10-5-16,-7 6 3 15,-5 1 0-15</inkml:trace>
  <inkml:trace contextRef="#ctx0" brushRef="#br0" timeOffset="80579.7411">28929 11042 831 0,'-12'11'192'0,"12"3"-192"16,0-14 0-16,0 19 0 16,13-9 0-16,3-1 0 15,2-2 0-15,3-3 0 16,1 3 0-16,-2-7 0 16,3 7 0-16,-6-7 0 15,3 7 0-15,-3-7-187 0,5 8-27 16,-7-3 1-1,6-2 10-15</inkml:trace>
  <inkml:trace contextRef="#ctx0" brushRef="#br0" timeOffset="80794.9654">29369 11062 665 0,'0'0'172'0,"7"-13"-5"16,-7 13-148-16,0 0-19 0,15-3 0 16,-15 3 0-1,14 0 0-15,-1 7 0 16,-13-7-115-16,21 4-55 16,-21-4-5-16,25 0-5 0,-13 0 3 15</inkml:trace>
  <inkml:trace contextRef="#ctx0" brushRef="#br0" timeOffset="81186.9719">29681 10854 501 0,'-23'26'170'16,"4"11"-6"-16,0-9-22 15,12 9-96-15,-3-11-46 16,10 4 0-16,4-13 0 16,9 0 0-16,1-12 0 15,6-5 0-15,1-3 0 16,2-8 0-16,-1-3 0 15,0-7 0-15,2-4 0 16,-5-2 0-16,-1-4 0 16,-2 1 0-16,-5-6 0 15,2 3 0-15,-2 1 0 16,-5-2 0-16,3 13 0 16,-9-5 0-16,4 13-109 0,-8 0-106 15,4 13 1-15,0 0 0 16</inkml:trace>
  <inkml:trace contextRef="#ctx0" brushRef="#br0" timeOffset="81411.6147">29712 10949 865 0,'0'27'158'15,"-4"-6"-158"-15,14 4 0 16,-4-5 0-16,6 0 0 15,-1-7 0-15,4-1 0 16,-1 2 0-16,-1-5 0 0,1-1 0 16,-14-8 0-16,20 21 0 15,-20-21 0-15,11 18-204 16,-11-18-6-16,0 22 4 16,0-22 5-16</inkml:trace>
  <inkml:trace contextRef="#ctx0" brushRef="#br0" timeOffset="82674.1012">23433 13680 668 0,'0'0'187'0,"-14"-13"-19"15,6 1-168-15,8 12 0 16,0 0 0-16,-11 10 0 0,5 3 0 16,1 11 0-16,0 3 0 15,1 12 0-15,-1 6 0 16,2 8 0-16,-1 5 0 15,4-1 0-15,-5 2 0 16,5-1 0-16,0 2 0 16,4-8 0-16,1-5 0 15,-5-10 0-15,13-1 0 16,-9-11 0-16,7-6-184 16,-11-19-17-16,13 6 4 15,-13-6 12-15</inkml:trace>
  <inkml:trace contextRef="#ctx0" brushRef="#br0" timeOffset="83050.7845">23419 13580 564 0,'0'0'169'16,"0"0"6"-16,0 21-60 16,0-3-115-16,6 13 0 15,-6-3 0-15,11 11 0 0,-4 1 0 16,5 8 0-16,-2-6 0 16,0 8 0-1,1-4 0-15,-1 3 0 16,1 0 0-16,-1-6 0 15,1 0 0-15,-2-5 0 0,3-5 0 16,-5-13 0-16,3-1 0 16,-10-19 0-16,14 12 0 15,-14-12 0-15,7-21-127 16,-7 3-54-16,6-5 11 16,-6-7 5-16,5-7 20 15,1-4 15-15</inkml:trace>
  <inkml:trace contextRef="#ctx0" brushRef="#br0" timeOffset="83319.1864">23682 13667 371 0,'17'-55'128'0,"-1"9"1"15,-3 10-13-15,-3 4-26 0,2 15-8 16,-12 2-19-16,0 15-19 16,0 0-44-16,0 15 0 15,-5 1 0-15,0 14 0 16,-3 5 0-16,0 11 0 15,-1 3 0-15,0 9 0 16,-2 0 0-16,1 6 0 16,2-1 0-16,1-1 0 15,0-5 0-15,1-6 0 16,6-1 0-16,-5-11 0 16,11 0 0-16,-6-12-130 15,7-4-60-15,-2-11 3 16,-5-12 5-16,14 7 10 0</inkml:trace>
  <inkml:trace contextRef="#ctx0" brushRef="#br0" timeOffset="83667.6917">23799 14023 565 0,'0'0'171'0,"17"-16"-2"16,-4 16-51-16,-2-10-118 15,8 10 0-15,-1-5 0 16,3 5 0-16,-1 0 0 16,-3 0 0-16,-3 0 0 15,-3 0 0-15,-11 0 0 0,11 10 0 16,-11-10 0-16,-4 13 0 16,4-13 0-1,-6 25 0-15,3-11 0 16,3 3 0-16,4-2 0 0,6 3 0 15,2-4 0-15,2-5 0 16,2-3 0-16,2-6 0 16,-1 0 0-16,-3-2 0 15,4 2 0-15,-18 0 0 16,15-13-114-16,-15 13-89 16,8-11 5-16,-8 11 1 15</inkml:trace>
  <inkml:trace contextRef="#ctx0" brushRef="#br0" timeOffset="85252.1657">24834 13859 414 0,'0'-18'150'16,"0"-2"6"-16,6 0-47 15,-6-6-9-15,3 7-8 16,-3-7-90-16,4 11-2 15,-4-6 0-15,0 10 0 16,0 11 0-16,0 0 0 16,0 0 0-16,0 19 0 0,-7 7 0 15,2 8 0-15,-1 9 0 16,-1 4 0 0,-1 3 0-16,0-1 0 0,-1-6 0 15,2-5 0-15,0-9 0 16,4-8 0-16,3-9 0 15,0-12 0-15,0 0 0 16,0-26 0-16,3 2 0 16,-3-5 0-16,0-4 0 15,0-5 0-15,0-1 0 16,-10-2 0-16,-1 4 0 16,-2 3 0-16,-3-4 0 0,-4 4 0 15,0 3 0-15,-4 5 0 16,3 1 0-1,2 5 0-15,2 3 0 16,5 5 0-16,12 12 0 16,0 0 0-16,-3-11 0 0,3 11 0 15,24 5 0-15,-3-5 0 16,4 5 0-16,2-5 0 16,4 4 0-16,-1-4 0 15,-1 5 0-15,-2-5 0 16,-2 4 0-16,-6 4 0 15,1 1 0-15,-20-9 0 16,18 24 0-16,-18-11-93 0,0 9-123 16,-4-5 4-1,-1 7 9-15</inkml:trace>
  <inkml:trace contextRef="#ctx0" brushRef="#br0" timeOffset="85464.2605">24708 13950 818 0,'-16'11'205'16,"6"3"-205"-16,10-14 0 16,-8 18 0-16,8-18 0 15,12 12 0-15,1-8 0 16,2-4 0-16,5 6 0 16,0-11 0-16,3 10 0 15,-7-11 0-15,5 6-65 16,-6 0-138-16,3 0 3 15,-5 0 5-15,3 0 15 16</inkml:trace>
  <inkml:trace contextRef="#ctx0" brushRef="#br0" timeOffset="85784.7017">25003 13902 648 0,'7'-11'179'0,"-7"11"1"15,0 0-164-15,15 10-16 16,-19 5 0-16,4 9 0 15,-6 0 0-15,2 2 0 16,4-1 0-16,-5-7 0 16,5-5 0-16,0-13 0 15,13 0 0-15,0-5 0 16,0-7 0-16,4 3 0 16,-2 3 0-16,4 6 0 0,-3 0 0 15,3 9 0-15,-3 5 0 16,-2 4 0-16,-1 0 0 15,0 1 0-15,-2-4 0 16,-11-15 0-16,21 14 0 16,-21-14 0-16,20-10 0 15,-13-2-68-15,2 1-140 16,-3-7 1-16,5 3 10 16,-5-7 9-16</inkml:trace>
  <inkml:trace contextRef="#ctx0" brushRef="#br0" timeOffset="87135.5239">25303 13954 699 0,'0'0'176'0,"0"0"-28"0,-6 20-148 16,-2-10 0-16,5 8 0 15,-2-7 0-15,5 2 0 16,0-13 0-16,0 16 0 16,0-16 0-16,0 0 0 15,11 0 0-15,-11 0 0 16,19-9 0-16,-9 5 0 15,2-3 0-15,0 4 0 16,-1-1 0-16,2 4 0 16,-13 0 0-16,21 0 0 15,-21 0 0-15,22-2 0 16,-22 2 0-16,22-10 0 16,-12 3 0-16,6-2 0 15,-2-2 0-15,2-1 0 16,0-1 0-16,0-3 0 0,-1-1 0 15,-1 2 0 1,-2 1 0-16,-3 0 0 0,-2 1 0 16,-3 1 0-16,-4 12 0 15,-7-13 0-15,7 13 0 16,-19 7 0-16,5 0 0 16,1 5 0-16,-1 5 0 15,0 6 0-15,5 5 0 16,0-1 0-16,6 2 0 15,3-3 0-15,6-5 0 16,0 0 0-16,3-7 0 16,-9-14 0-16,20 7 0 15,-9-7 0-15,-11 0 0 16,21-16 0-16,-11 9 0 16,2 0 0-16,2 2 0 0,0-2 0 15,1 4 0-15,0 1 0 16,1-5 0-16,-2 0 0 15,0-4 0-15,-1-2 0 16,0-2 0-16,0-3 0 16,-3 0 0-16,4 1 0 15,-4 1 0-15,2 1 0 16,-12 15 0-16,13-17 0 0,-13 17 0 16,0 0 0-1,0 0 0-15,10 0 0 16,-10 0 0-16,8 14 0 15,-8-14 0-15,14 12 0 0,-14-12 0 16,19 11 0-16,-7-11 0 16,-12 0 0-16,19-7 0 15,-19 7 0-15,14-8 0 16,-14 8 0-16,8-11 0 16,-8 11 0-16,0 0 0 15,4-12 0-15,-4 12 0 16,0 0 0-16,0 0 0 15,0 0 0-15,0 0 0 16,13-11 0-16,-13 11 0 16,0 0 0-16,14-12 0 15,-14 12 0-15,0 0 0 16,9-15 0-16,-9 15 0 0,0 0 0 16,0 0 0-16,0-11 0 15,0 11 0-15,0 0 0 16,0 0 0-1,0 0 0-15,0 11 0 0,0-11 0 16,6 11 0-16,-6-11 0 16,12 11 0-16,-12-11 0 15,16 4 0-15,-16-4 0 16,14 3 0-16,-14-3 0 16,0 0 0-16,0 0 0 15,6 21 0-15,-9-9 0 16,-2 3 0-16,-1 3 0 15,2 3 0-15,1 2 0 0,3-4 0 16,0 1 0-16,0-5 0 16,0-15 0-16,15 13 0 15,-3-13 0-15,2-13 0 16,2-2 0-16,2-6 0 16,2-3 0-16,-1-2 0 15,0-1 0-15,-3 1 0 16,-5 1 0-16,-6 8 0 15,-5 4 0-15,0 13 0 16,-13-8 0-16,0 15 0 16,-3 5 0-16,2 4 0 15,2 5 0-15,5-2 0 16,7 4 0-16,6 0 0 0,7-6 0 16,6-1 0-16,3-3 0 15,1-4 0-15,0-4 0 16,0-5 0-1,-4-5 0-15,-1-2 0 0,-5-7 0 16,3 8 0-16,-10-7 0 16,6 2-93-16,-7-4-139 15,-5 15 5-15,16-24 9 16</inkml:trace>
  <inkml:trace contextRef="#ctx0" brushRef="#br0" timeOffset="87431.3639">26606 13454 694 0,'-18'12'212'0,"1"16"-95"0,-7 3-117 16,1 16 0-16,-4 0 0 15,7 12 0-15,0-3 0 16,6 4 0-16,5-7 0 15,9-2 0-15,0-6 0 16,9-7 0-16,1-10 0 16,2-7 0-16,1-5 0 15,-3-7 0-15,4-3 0 0,-14-6 0 16,19 0 0-16,-19 0-45 16,14 0-171-16,-14 0 3 15,11-6 8 1</inkml:trace>
  <inkml:trace contextRef="#ctx0" brushRef="#br0" timeOffset="87768.2248">26849 13691 781 0,'0'0'211'16,"10"-11"-180"-16,-10 11-31 16,0 20 0-16,0-1 0 15,-3 6 0-15,-1 6 0 0,-2 5 0 16,1 4 0-16,-2-4 0 16,2 2 0-16,-1-5 0 15,3-4 0-15,3-7 0 16,-4-5 0-16,4-6 0 15,0-11 0-15,0 0 0 16,0 0 0-16,8-10 0 16,-8-7-75-16,0 3-140 15,0-8 6-15,0-2 7 16,-8-7 14-16</inkml:trace>
  <inkml:trace contextRef="#ctx0" brushRef="#br0" timeOffset="87988.1562">26695 13618 670 0,'0'0'204'16,"-6"-18"-55"-16,6 18-149 15,12-7 0-15,3 7 0 16,4-4 0-16,6 4 0 16,0-5 0-16,4 0 0 15,-2 1 0-15,-4 1 0 16,-2 3 0-16,-7-8 0 15,2 8 0-15,-16 0-17 16,11 15-200-16,-11-15-4 16,0 26 4-16</inkml:trace>
  <inkml:trace contextRef="#ctx0" brushRef="#br0" timeOffset="88248.6261">26666 13891 828 0,'-7'13'195'0,"7"-13"-195"16,-6 19 0-16,6-19 0 16,16 8 0-16,-2-8 0 15,3 8 0-15,1-8 0 16,1 0 0-16,2 0 0 0,-3 0 0 15,6 0 0-15,-8-7 0 16,1 7-106-16,-4-5-119 16,4 5 2-16,-3 0 4 15</inkml:trace>
  <inkml:trace contextRef="#ctx0" brushRef="#br0" timeOffset="88468.0072">27078 13798 801 0,'15'-16'208'15,"-4"10"-194"1,-11 6-14-16,21-9 0 0,-9 3 0 16,2 2 0-1,-1 4 0-15,-3-5 0 16,8 5-10-16,-6 0-192 0,3 0-6 15,-3 0 4-15,4 0 2 16</inkml:trace>
  <inkml:trace contextRef="#ctx0" brushRef="#br0" timeOffset="89142.6559">27598 13598 761 0,'-5'-25'205'16,"5"25"-148"-16,-15-21-57 16,5 21 0-16,-6 0 0 15,0 8 0-15,-5 4 0 16,1 6 0-16,-1 6 0 15,2 2 0-15,6 1 0 16,5-1 0-16,8-3 0 16,0-6 0-16,13-6 0 0,2-7 0 15,3-4 0-15,1-9 0 16,1-8 0-16,-3-1 0 16,-3-6 0-16,-3 0 0 15,-3-3 0-15,-5 2 0 16,-3 0 0-16,0 4 0 15,-4 1 0-15,-3 4 0 16,7 16 0-16,-17-21 0 16,17 21 0-16,-10 0-17 15,10 0-212-15,-10 11 0 16,10 2 11-16</inkml:trace>
  <inkml:trace contextRef="#ctx0" brushRef="#br0" timeOffset="89308.5907">27539 13638 853 0,'3'16'170'15,"8"8"-170"-15,-7-8 0 16,5 5 0-16,0-7 0 16,2 0 0-16,0-3 0 15,0-8 0-15,4 3 0 16,-15-6 0-16,21-9 0 16,-11-4-165-16,3 1-58 15,-2-8 8-15,0 1 7 16</inkml:trace>
  <inkml:trace contextRef="#ctx0" brushRef="#br0" timeOffset="89578.4144">27846 13371 716 0,'0'15'200'0,"0"10"-93"15,-6 1-107-15,6 17 0 16,-8-2 0-16,8 10 0 15,-11-4 0-15,7 9 0 16,-4-7 0-16,4 1 0 16,-2-3 0-16,0-6 0 15,3-5 0-15,-2-4 0 16,5-5 0-16,-4-7 0 16,4-1 0-16,0-19 0 0,0 24 0 15,0-24-52-15,-7 20-170 16,7-20 2-16,-13 9 7 15</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12/2/2015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12/2/2015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Markov Chains</a:t>
            </a:r>
            <a:endParaRPr lang="en-US" dirty="0"/>
          </a:p>
        </p:txBody>
      </p:sp>
      <p:sp>
        <p:nvSpPr>
          <p:cNvPr id="3" name="Subtitle 2"/>
          <p:cNvSpPr>
            <a:spLocks noGrp="1"/>
          </p:cNvSpPr>
          <p:nvPr>
            <p:ph type="subTitle" idx="1"/>
          </p:nvPr>
        </p:nvSpPr>
        <p:spPr/>
        <p:txBody>
          <a:bodyPr/>
          <a:lstStyle/>
          <a:p>
            <a:r>
              <a:rPr lang="en-US" dirty="0" smtClean="0"/>
              <a:t>Part 3</a:t>
            </a:r>
            <a:endParaRPr lang="en-US" dirty="0"/>
          </a:p>
        </p:txBody>
      </p:sp>
    </p:spTree>
    <p:extLst>
      <p:ext uri="{BB962C8B-B14F-4D97-AF65-F5344CB8AC3E}">
        <p14:creationId xmlns:p14="http://schemas.microsoft.com/office/powerpoint/2010/main" val="1819149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10294182" cy="1080938"/>
          </a:xfrm>
        </p:spPr>
        <p:txBody>
          <a:bodyPr/>
          <a:lstStyle/>
          <a:p>
            <a:r>
              <a:rPr lang="en-US" dirty="0"/>
              <a:t>Canonical Form of “drunkard’s” Transition Matrix</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80321" y="2336873"/>
            <a:ext cx="10467975" cy="3143250"/>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4439160" y="2908080"/>
              <a:ext cx="6091560" cy="2715120"/>
            </p14:xfrm>
          </p:contentPart>
        </mc:Choice>
        <mc:Fallback>
          <p:pic>
            <p:nvPicPr>
              <p:cNvPr id="5" name="Ink 4"/>
              <p:cNvPicPr/>
              <p:nvPr/>
            </p:nvPicPr>
            <p:blipFill>
              <a:blip r:embed="rId4"/>
              <a:stretch>
                <a:fillRect/>
              </a:stretch>
            </p:blipFill>
            <p:spPr>
              <a:xfrm>
                <a:off x="4422600" y="2891520"/>
                <a:ext cx="6123600" cy="2748600"/>
              </a:xfrm>
              <a:prstGeom prst="rect">
                <a:avLst/>
              </a:prstGeom>
            </p:spPr>
          </p:pic>
        </mc:Fallback>
      </mc:AlternateContent>
    </p:spTree>
    <p:extLst>
      <p:ext uri="{BB962C8B-B14F-4D97-AF65-F5344CB8AC3E}">
        <p14:creationId xmlns:p14="http://schemas.microsoft.com/office/powerpoint/2010/main" val="1474069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10294182" cy="1080938"/>
          </a:xfrm>
        </p:spPr>
        <p:txBody>
          <a:bodyPr/>
          <a:lstStyle/>
          <a:p>
            <a:r>
              <a:rPr lang="en-US" dirty="0" smtClean="0"/>
              <a:t>Canonical Form of “Pizza” Transition Matrix</a:t>
            </a:r>
            <a:endParaRPr lang="en-US" dirty="0"/>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421891" y="2336873"/>
            <a:ext cx="10696575" cy="4200525"/>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1281600" y="2779560"/>
              <a:ext cx="9710280" cy="3669480"/>
            </p14:xfrm>
          </p:contentPart>
        </mc:Choice>
        <mc:Fallback>
          <p:pic>
            <p:nvPicPr>
              <p:cNvPr id="4" name="Ink 3"/>
              <p:cNvPicPr/>
              <p:nvPr/>
            </p:nvPicPr>
            <p:blipFill>
              <a:blip r:embed="rId4"/>
              <a:stretch>
                <a:fillRect/>
              </a:stretch>
            </p:blipFill>
            <p:spPr>
              <a:xfrm>
                <a:off x="1264680" y="2763000"/>
                <a:ext cx="9743760" cy="3702600"/>
              </a:xfrm>
              <a:prstGeom prst="rect">
                <a:avLst/>
              </a:prstGeom>
            </p:spPr>
          </p:pic>
        </mc:Fallback>
      </mc:AlternateContent>
    </p:spTree>
    <p:extLst>
      <p:ext uri="{BB962C8B-B14F-4D97-AF65-F5344CB8AC3E}">
        <p14:creationId xmlns:p14="http://schemas.microsoft.com/office/powerpoint/2010/main" val="4150017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Transient States will get Absorbed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200" b="1" dirty="0" smtClean="0"/>
              <a:t>Theorem</a:t>
            </a:r>
          </a:p>
          <a:p>
            <a:pPr marL="457200" lvl="1" indent="0">
              <a:buNone/>
            </a:pPr>
            <a:r>
              <a:rPr lang="en-US" sz="2800" dirty="0" smtClean="0"/>
              <a:t>In </a:t>
            </a:r>
            <a:r>
              <a:rPr lang="en-US" sz="2800" dirty="0"/>
              <a:t>an absorbing Markov chain, the probability that the process will be absorbed is </a:t>
            </a:r>
            <a:r>
              <a:rPr lang="en-US" sz="2800" dirty="0" smtClean="0"/>
              <a:t>1. Equivalently, </a:t>
            </a:r>
            <a:r>
              <a:rPr lang="en-US" sz="2800" dirty="0" err="1" smtClean="0"/>
              <a:t>Q</a:t>
            </a:r>
            <a:r>
              <a:rPr lang="en-US" sz="2800" baseline="30000" dirty="0" err="1" smtClean="0"/>
              <a:t>n</a:t>
            </a:r>
            <a:r>
              <a:rPr lang="en-US" sz="2800" dirty="0" smtClean="0"/>
              <a:t> goes to 0 as n goes to infinity.</a:t>
            </a:r>
            <a:endParaRPr lang="en-US" sz="2800" dirty="0"/>
          </a:p>
          <a:p>
            <a:pPr marL="457200" lvl="1" indent="0">
              <a:buNone/>
            </a:pPr>
            <a:endParaRPr lang="en-US" sz="2800" dirty="0" smtClean="0"/>
          </a:p>
          <a:p>
            <a:pPr marL="0" indent="0">
              <a:buNone/>
            </a:pPr>
            <a:r>
              <a:rPr lang="en-US" sz="3200" dirty="0" smtClean="0"/>
              <a:t>Verify this theorem</a:t>
            </a:r>
          </a:p>
          <a:p>
            <a:pPr marL="457200" lvl="1" indent="0">
              <a:buNone/>
            </a:pPr>
            <a:r>
              <a:rPr lang="en-US" sz="2800" dirty="0" smtClean="0"/>
              <a:t>(a) For the pizza delivery</a:t>
            </a:r>
          </a:p>
          <a:p>
            <a:pPr marL="457200" lvl="1" indent="0">
              <a:buNone/>
            </a:pPr>
            <a:r>
              <a:rPr lang="en-US" sz="2800" dirty="0" smtClean="0"/>
              <a:t>(b) for the </a:t>
            </a:r>
            <a:r>
              <a:rPr lang="en-US" sz="2800" dirty="0"/>
              <a:t>d</a:t>
            </a:r>
            <a:r>
              <a:rPr lang="en-US" sz="2800" dirty="0" smtClean="0"/>
              <a:t>runkard walk</a:t>
            </a:r>
            <a:endParaRPr lang="en-US" sz="2800"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5312520" y="3074400"/>
              <a:ext cx="4418640" cy="3425760"/>
            </p14:xfrm>
          </p:contentPart>
        </mc:Choice>
        <mc:Fallback>
          <p:pic>
            <p:nvPicPr>
              <p:cNvPr id="4" name="Ink 3"/>
              <p:cNvPicPr/>
              <p:nvPr/>
            </p:nvPicPr>
            <p:blipFill>
              <a:blip r:embed="rId3"/>
              <a:stretch>
                <a:fillRect/>
              </a:stretch>
            </p:blipFill>
            <p:spPr>
              <a:xfrm>
                <a:off x="5297400" y="3057840"/>
                <a:ext cx="4450320" cy="3458880"/>
              </a:xfrm>
              <a:prstGeom prst="rect">
                <a:avLst/>
              </a:prstGeom>
            </p:spPr>
          </p:pic>
        </mc:Fallback>
      </mc:AlternateContent>
    </p:spTree>
    <p:extLst>
      <p:ext uri="{BB962C8B-B14F-4D97-AF65-F5344CB8AC3E}">
        <p14:creationId xmlns:p14="http://schemas.microsoft.com/office/powerpoint/2010/main" val="1175207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Theorem</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t>Theorem</a:t>
            </a:r>
          </a:p>
          <a:p>
            <a:pPr marL="457200" lvl="1" indent="0">
              <a:buNone/>
            </a:pPr>
            <a:r>
              <a:rPr lang="en-US" sz="2400" dirty="0" smtClean="0"/>
              <a:t>For </a:t>
            </a:r>
            <a:r>
              <a:rPr lang="en-US" sz="2400" dirty="0"/>
              <a:t>an absorbing Markov chain the matrix I − Q has an inverse N and N = I + Q + Q</a:t>
            </a:r>
            <a:r>
              <a:rPr lang="en-US" sz="2400" baseline="30000" dirty="0"/>
              <a:t>2</a:t>
            </a:r>
            <a:r>
              <a:rPr lang="en-US" sz="2400" dirty="0"/>
              <a:t> + ··· . The </a:t>
            </a:r>
            <a:r>
              <a:rPr lang="en-US" sz="2400" dirty="0" err="1"/>
              <a:t>ij</a:t>
            </a:r>
            <a:r>
              <a:rPr lang="en-US" sz="2400" dirty="0"/>
              <a:t>-entry </a:t>
            </a:r>
            <a:r>
              <a:rPr lang="en-US" sz="2400" dirty="0" err="1"/>
              <a:t>n</a:t>
            </a:r>
            <a:r>
              <a:rPr lang="en-US" sz="2400" baseline="-25000" dirty="0" err="1"/>
              <a:t>ij</a:t>
            </a:r>
            <a:r>
              <a:rPr lang="en-US" sz="2400" dirty="0"/>
              <a:t> of the matrix N is the expected number of times the chain is in state </a:t>
            </a:r>
            <a:r>
              <a:rPr lang="en-US" sz="2400" dirty="0" err="1"/>
              <a:t>s</a:t>
            </a:r>
            <a:r>
              <a:rPr lang="en-US" sz="2400" baseline="-25000" dirty="0" err="1"/>
              <a:t>j</a:t>
            </a:r>
            <a:r>
              <a:rPr lang="en-US" sz="2400" dirty="0"/>
              <a:t> , given that it starts in state </a:t>
            </a:r>
            <a:r>
              <a:rPr lang="en-US" sz="2400" dirty="0" err="1"/>
              <a:t>s</a:t>
            </a:r>
            <a:r>
              <a:rPr lang="en-US" sz="2400" baseline="-25000" dirty="0" err="1"/>
              <a:t>i</a:t>
            </a:r>
            <a:r>
              <a:rPr lang="en-US" sz="2400" dirty="0"/>
              <a:t>. The initial state is counted if i = j. </a:t>
            </a:r>
            <a:endParaRPr lang="en-US" sz="2400" dirty="0" smtClean="0"/>
          </a:p>
          <a:p>
            <a:pPr marL="457200" lvl="1" indent="0">
              <a:buNone/>
            </a:pPr>
            <a:endParaRPr lang="en-US" sz="2400" dirty="0"/>
          </a:p>
          <a:p>
            <a:pPr marL="0" indent="0">
              <a:buNone/>
            </a:pPr>
            <a:r>
              <a:rPr lang="en-US" sz="2800" b="1" dirty="0" smtClean="0"/>
              <a:t>Definition</a:t>
            </a:r>
          </a:p>
          <a:p>
            <a:pPr marL="457200" lvl="1" indent="0">
              <a:buNone/>
            </a:pPr>
            <a:r>
              <a:rPr lang="en-US" sz="2400" dirty="0"/>
              <a:t>For an absorbing Markov chain P, the matrix N = (I − Q)</a:t>
            </a:r>
            <a:r>
              <a:rPr lang="en-US" sz="2400" baseline="30000" dirty="0"/>
              <a:t>−1</a:t>
            </a:r>
            <a:r>
              <a:rPr lang="en-US" sz="2400" dirty="0"/>
              <a:t> is called the </a:t>
            </a:r>
            <a:r>
              <a:rPr lang="en-US" sz="2400" b="1" dirty="0"/>
              <a:t>fundamental matrix </a:t>
            </a:r>
            <a:r>
              <a:rPr lang="en-US" sz="2400" dirty="0"/>
              <a:t>for P</a:t>
            </a:r>
          </a:p>
        </p:txBody>
      </p:sp>
    </p:spTree>
    <p:extLst>
      <p:ext uri="{BB962C8B-B14F-4D97-AF65-F5344CB8AC3E}">
        <p14:creationId xmlns:p14="http://schemas.microsoft.com/office/powerpoint/2010/main" val="2941103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in each transient state?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67" t="2183" r="-267" b="37944"/>
          <a:stretch/>
        </p:blipFill>
        <p:spPr>
          <a:xfrm>
            <a:off x="456071" y="2336873"/>
            <a:ext cx="10582275" cy="3102393"/>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4881240" y="2741760"/>
              <a:ext cx="5873400" cy="2435400"/>
            </p14:xfrm>
          </p:contentPart>
        </mc:Choice>
        <mc:Fallback>
          <p:pic>
            <p:nvPicPr>
              <p:cNvPr id="5" name="Ink 4"/>
              <p:cNvPicPr/>
              <p:nvPr/>
            </p:nvPicPr>
            <p:blipFill>
              <a:blip r:embed="rId4"/>
              <a:stretch>
                <a:fillRect/>
              </a:stretch>
            </p:blipFill>
            <p:spPr>
              <a:xfrm>
                <a:off x="4864680" y="2730240"/>
                <a:ext cx="5905080" cy="2458800"/>
              </a:xfrm>
              <a:prstGeom prst="rect">
                <a:avLst/>
              </a:prstGeom>
            </p:spPr>
          </p:pic>
        </mc:Fallback>
      </mc:AlternateContent>
    </p:spTree>
    <p:extLst>
      <p:ext uri="{BB962C8B-B14F-4D97-AF65-F5344CB8AC3E}">
        <p14:creationId xmlns:p14="http://schemas.microsoft.com/office/powerpoint/2010/main" val="2668531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long in each transient state?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35562" y="2336873"/>
            <a:ext cx="7296150" cy="3467100"/>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1570320" y="2844720"/>
              <a:ext cx="2298960" cy="1142280"/>
            </p14:xfrm>
          </p:contentPart>
        </mc:Choice>
        <mc:Fallback>
          <p:pic>
            <p:nvPicPr>
              <p:cNvPr id="5" name="Ink 4"/>
              <p:cNvPicPr/>
              <p:nvPr/>
            </p:nvPicPr>
            <p:blipFill>
              <a:blip r:embed="rId4"/>
              <a:stretch>
                <a:fillRect/>
              </a:stretch>
            </p:blipFill>
            <p:spPr>
              <a:xfrm>
                <a:off x="1553400" y="2828160"/>
                <a:ext cx="2332440" cy="1175400"/>
              </a:xfrm>
              <a:prstGeom prst="rect">
                <a:avLst/>
              </a:prstGeom>
            </p:spPr>
          </p:pic>
        </mc:Fallback>
      </mc:AlternateContent>
    </p:spTree>
    <p:extLst>
      <p:ext uri="{BB962C8B-B14F-4D97-AF65-F5344CB8AC3E}">
        <p14:creationId xmlns:p14="http://schemas.microsoft.com/office/powerpoint/2010/main" val="3742221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long in each transient state?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93778" y="2336873"/>
            <a:ext cx="10582275" cy="3505200"/>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7961040" y="2014920"/>
              <a:ext cx="2508480" cy="1099800"/>
            </p14:xfrm>
          </p:contentPart>
        </mc:Choice>
        <mc:Fallback>
          <p:pic>
            <p:nvPicPr>
              <p:cNvPr id="5" name="Ink 4"/>
              <p:cNvPicPr/>
              <p:nvPr/>
            </p:nvPicPr>
            <p:blipFill>
              <a:blip r:embed="rId4"/>
              <a:stretch>
                <a:fillRect/>
              </a:stretch>
            </p:blipFill>
            <p:spPr>
              <a:xfrm>
                <a:off x="7944480" y="2000880"/>
                <a:ext cx="2528640" cy="1130400"/>
              </a:xfrm>
              <a:prstGeom prst="rect">
                <a:avLst/>
              </a:prstGeom>
            </p:spPr>
          </p:pic>
        </mc:Fallback>
      </mc:AlternateContent>
    </p:spTree>
    <p:extLst>
      <p:ext uri="{BB962C8B-B14F-4D97-AF65-F5344CB8AC3E}">
        <p14:creationId xmlns:p14="http://schemas.microsoft.com/office/powerpoint/2010/main" val="804867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Matrix</a:t>
            </a:r>
            <a:endParaRPr lang="en-US" dirty="0"/>
          </a:p>
        </p:txBody>
      </p:sp>
      <p:sp>
        <p:nvSpPr>
          <p:cNvPr id="3" name="Content Placeholder 2"/>
          <p:cNvSpPr>
            <a:spLocks noGrp="1"/>
          </p:cNvSpPr>
          <p:nvPr>
            <p:ph idx="1"/>
          </p:nvPr>
        </p:nvSpPr>
        <p:spPr/>
        <p:txBody>
          <a:bodyPr/>
          <a:lstStyle/>
          <a:p>
            <a:r>
              <a:rPr lang="en-US" dirty="0" smtClean="0"/>
              <a:t>Find the Fundamental Matrix for the Pizza Delivery process</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289160" y="2950200"/>
              <a:ext cx="2868840" cy="1172160"/>
            </p14:xfrm>
          </p:contentPart>
        </mc:Choice>
        <mc:Fallback>
          <p:pic>
            <p:nvPicPr>
              <p:cNvPr id="4" name="Ink 3"/>
              <p:cNvPicPr/>
              <p:nvPr/>
            </p:nvPicPr>
            <p:blipFill>
              <a:blip r:embed="rId3"/>
              <a:stretch>
                <a:fillRect/>
              </a:stretch>
            </p:blipFill>
            <p:spPr>
              <a:xfrm>
                <a:off x="1272600" y="2941560"/>
                <a:ext cx="2896200" cy="1192680"/>
              </a:xfrm>
              <a:prstGeom prst="rect">
                <a:avLst/>
              </a:prstGeom>
            </p:spPr>
          </p:pic>
        </mc:Fallback>
      </mc:AlternateContent>
    </p:spTree>
    <p:extLst>
      <p:ext uri="{BB962C8B-B14F-4D97-AF65-F5344CB8AC3E}">
        <p14:creationId xmlns:p14="http://schemas.microsoft.com/office/powerpoint/2010/main" val="1133211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Problems</a:t>
            </a:r>
            <a:endParaRPr lang="en-US" dirty="0"/>
          </a:p>
        </p:txBody>
      </p:sp>
      <p:sp>
        <p:nvSpPr>
          <p:cNvPr id="3" name="Content Placeholder 2"/>
          <p:cNvSpPr>
            <a:spLocks noGrp="1"/>
          </p:cNvSpPr>
          <p:nvPr>
            <p:ph idx="1"/>
          </p:nvPr>
        </p:nvSpPr>
        <p:spPr/>
        <p:txBody>
          <a:bodyPr/>
          <a:lstStyle/>
          <a:p>
            <a:r>
              <a:rPr lang="en-US" dirty="0" smtClean="0"/>
              <a:t>Do problems 2, 3, 7, 8, 11 of the posted notes on </a:t>
            </a:r>
            <a:r>
              <a:rPr lang="en-US" smtClean="0"/>
              <a:t>Markov Chains</a:t>
            </a:r>
            <a:endParaRPr lang="en-US" dirty="0"/>
          </a:p>
        </p:txBody>
      </p:sp>
    </p:spTree>
    <p:extLst>
      <p:ext uri="{BB962C8B-B14F-4D97-AF65-F5344CB8AC3E}">
        <p14:creationId xmlns:p14="http://schemas.microsoft.com/office/powerpoint/2010/main" val="565361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Pizza Delivery Example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6702" y="2336800"/>
            <a:ext cx="9122572" cy="3598863"/>
          </a:xfrm>
        </p:spPr>
      </p:pic>
    </p:spTree>
    <p:extLst>
      <p:ext uri="{BB962C8B-B14F-4D97-AF65-F5344CB8AC3E}">
        <p14:creationId xmlns:p14="http://schemas.microsoft.com/office/powerpoint/2010/main" val="1852254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Pizza Delivery </a:t>
            </a:r>
            <a:r>
              <a:rPr lang="en-US" dirty="0" smtClean="0"/>
              <a:t>Example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21891" y="2336873"/>
            <a:ext cx="10696575" cy="4200525"/>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10244880" y="5871240"/>
              <a:ext cx="618120" cy="684360"/>
            </p14:xfrm>
          </p:contentPart>
        </mc:Choice>
        <mc:Fallback>
          <p:pic>
            <p:nvPicPr>
              <p:cNvPr id="5" name="Ink 4"/>
              <p:cNvPicPr/>
              <p:nvPr/>
            </p:nvPicPr>
            <p:blipFill>
              <a:blip r:embed="rId4"/>
              <a:stretch>
                <a:fillRect/>
              </a:stretch>
            </p:blipFill>
            <p:spPr>
              <a:xfrm>
                <a:off x="10228320" y="5854680"/>
                <a:ext cx="651240" cy="717480"/>
              </a:xfrm>
              <a:prstGeom prst="rect">
                <a:avLst/>
              </a:prstGeom>
            </p:spPr>
          </p:pic>
        </mc:Fallback>
      </mc:AlternateContent>
    </p:spTree>
    <p:extLst>
      <p:ext uri="{BB962C8B-B14F-4D97-AF65-F5344CB8AC3E}">
        <p14:creationId xmlns:p14="http://schemas.microsoft.com/office/powerpoint/2010/main" val="1873574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we get Pizza?</a:t>
            </a:r>
            <a:endParaRPr lang="en-US" dirty="0"/>
          </a:p>
        </p:txBody>
      </p:sp>
      <p:sp>
        <p:nvSpPr>
          <p:cNvPr id="3" name="Content Placeholder 2"/>
          <p:cNvSpPr>
            <a:spLocks noGrp="1"/>
          </p:cNvSpPr>
          <p:nvPr>
            <p:ph idx="1"/>
          </p:nvPr>
        </p:nvSpPr>
        <p:spPr>
          <a:xfrm>
            <a:off x="689199" y="2336873"/>
            <a:ext cx="9613861" cy="3599316"/>
          </a:xfrm>
        </p:spPr>
        <p:txBody>
          <a:bodyPr/>
          <a:lstStyle/>
          <a:p>
            <a:r>
              <a:rPr lang="en-US" dirty="0" smtClean="0"/>
              <a:t>Start with s = &lt;1, 0, 0, 0, 0, 0&gt;. Find s = s P n-times.</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057320" y="2871720"/>
              <a:ext cx="5044320" cy="1276920"/>
            </p14:xfrm>
          </p:contentPart>
        </mc:Choice>
        <mc:Fallback>
          <p:pic>
            <p:nvPicPr>
              <p:cNvPr id="4" name="Ink 3"/>
              <p:cNvPicPr/>
              <p:nvPr/>
            </p:nvPicPr>
            <p:blipFill>
              <a:blip r:embed="rId3"/>
              <a:stretch>
                <a:fillRect/>
              </a:stretch>
            </p:blipFill>
            <p:spPr>
              <a:xfrm>
                <a:off x="1040760" y="2855160"/>
                <a:ext cx="5077800" cy="1310040"/>
              </a:xfrm>
              <a:prstGeom prst="rect">
                <a:avLst/>
              </a:prstGeom>
            </p:spPr>
          </p:pic>
        </mc:Fallback>
      </mc:AlternateContent>
    </p:spTree>
    <p:extLst>
      <p:ext uri="{BB962C8B-B14F-4D97-AF65-F5344CB8AC3E}">
        <p14:creationId xmlns:p14="http://schemas.microsoft.com/office/powerpoint/2010/main" val="642965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Transient vs Absorbing</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A </a:t>
            </a:r>
            <a:r>
              <a:rPr lang="en-US" dirty="0"/>
              <a:t>state </a:t>
            </a:r>
            <a:r>
              <a:rPr lang="en-US" dirty="0" err="1"/>
              <a:t>s</a:t>
            </a:r>
            <a:r>
              <a:rPr lang="en-US" baseline="-25000" dirty="0" err="1"/>
              <a:t>i</a:t>
            </a:r>
            <a:r>
              <a:rPr lang="en-US" dirty="0"/>
              <a:t> of a Markov chain is called absorbing if it is impossible to leave it (i.e., </a:t>
            </a:r>
            <a:r>
              <a:rPr lang="en-US" dirty="0" err="1"/>
              <a:t>p</a:t>
            </a:r>
            <a:r>
              <a:rPr lang="en-US" baseline="-25000" dirty="0" err="1"/>
              <a:t>ii</a:t>
            </a:r>
            <a:r>
              <a:rPr lang="en-US" dirty="0"/>
              <a:t> = 1). </a:t>
            </a:r>
            <a:endParaRPr lang="en-US" dirty="0" smtClean="0"/>
          </a:p>
          <a:p>
            <a:endParaRPr lang="en-US" dirty="0"/>
          </a:p>
          <a:p>
            <a:r>
              <a:rPr lang="en-US" b="1" dirty="0" smtClean="0"/>
              <a:t>Definition</a:t>
            </a:r>
            <a:r>
              <a:rPr lang="en-US" dirty="0" smtClean="0"/>
              <a:t>: A </a:t>
            </a:r>
            <a:r>
              <a:rPr lang="en-US" dirty="0"/>
              <a:t>Markov chain is absorbing if it has at least one absorbing state, and if from every state it is possible to go to an absorbing state (not necessarily in one step</a:t>
            </a:r>
            <a:r>
              <a:rPr lang="en-US" dirty="0" smtClean="0"/>
              <a:t>).</a:t>
            </a:r>
          </a:p>
          <a:p>
            <a:endParaRPr lang="en-US" dirty="0"/>
          </a:p>
          <a:p>
            <a:r>
              <a:rPr lang="en-US" b="1" dirty="0" smtClean="0"/>
              <a:t>Definition</a:t>
            </a:r>
            <a:r>
              <a:rPr lang="en-US" dirty="0" smtClean="0"/>
              <a:t>: In </a:t>
            </a:r>
            <a:r>
              <a:rPr lang="en-US" dirty="0"/>
              <a:t>an absorbing Markov chain, a state which is not absorbing is called transient.</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4764960" y="3101400"/>
              <a:ext cx="890280" cy="116640"/>
            </p14:xfrm>
          </p:contentPart>
        </mc:Choice>
        <mc:Fallback>
          <p:pic>
            <p:nvPicPr>
              <p:cNvPr id="4" name="Ink 3"/>
              <p:cNvPicPr/>
              <p:nvPr/>
            </p:nvPicPr>
            <p:blipFill>
              <a:blip r:embed="rId3"/>
              <a:stretch>
                <a:fillRect/>
              </a:stretch>
            </p:blipFill>
            <p:spPr>
              <a:xfrm>
                <a:off x="4749480" y="3084840"/>
                <a:ext cx="922320" cy="149760"/>
              </a:xfrm>
              <a:prstGeom prst="rect">
                <a:avLst/>
              </a:prstGeom>
            </p:spPr>
          </p:pic>
        </mc:Fallback>
      </mc:AlternateContent>
    </p:spTree>
    <p:extLst>
      <p:ext uri="{BB962C8B-B14F-4D97-AF65-F5344CB8AC3E}">
        <p14:creationId xmlns:p14="http://schemas.microsoft.com/office/powerpoint/2010/main" val="3225937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Ask about a Markov Chain</a:t>
            </a:r>
            <a:endParaRPr lang="en-US" dirty="0"/>
          </a:p>
        </p:txBody>
      </p:sp>
      <p:sp>
        <p:nvSpPr>
          <p:cNvPr id="3" name="Content Placeholder 2"/>
          <p:cNvSpPr>
            <a:spLocks noGrp="1"/>
          </p:cNvSpPr>
          <p:nvPr>
            <p:ph idx="1"/>
          </p:nvPr>
        </p:nvSpPr>
        <p:spPr/>
        <p:txBody>
          <a:bodyPr/>
          <a:lstStyle/>
          <a:p>
            <a:pPr>
              <a:spcAft>
                <a:spcPts val="1200"/>
              </a:spcAft>
            </a:pPr>
            <a:r>
              <a:rPr lang="en-US" dirty="0" smtClean="0"/>
              <a:t>What </a:t>
            </a:r>
            <a:r>
              <a:rPr lang="en-US" dirty="0"/>
              <a:t>is the probability that the process will eventually reach an absorbing state? </a:t>
            </a:r>
            <a:endParaRPr lang="en-US" dirty="0" smtClean="0"/>
          </a:p>
          <a:p>
            <a:pPr>
              <a:spcAft>
                <a:spcPts val="1200"/>
              </a:spcAft>
            </a:pPr>
            <a:r>
              <a:rPr lang="en-US" dirty="0" smtClean="0"/>
              <a:t>What </a:t>
            </a:r>
            <a:r>
              <a:rPr lang="en-US" dirty="0"/>
              <a:t>is the probability that the process will end up in a given absorbing </a:t>
            </a:r>
            <a:r>
              <a:rPr lang="en-US" dirty="0" smtClean="0"/>
              <a:t>state?</a:t>
            </a:r>
          </a:p>
          <a:p>
            <a:pPr>
              <a:spcAft>
                <a:spcPts val="1200"/>
              </a:spcAft>
            </a:pPr>
            <a:r>
              <a:rPr lang="en-US" dirty="0" smtClean="0"/>
              <a:t>On </a:t>
            </a:r>
            <a:r>
              <a:rPr lang="en-US" dirty="0"/>
              <a:t>the average, how long will it take for the process to be absorbed? </a:t>
            </a:r>
            <a:endParaRPr lang="en-US" dirty="0" smtClean="0"/>
          </a:p>
          <a:p>
            <a:pPr>
              <a:spcAft>
                <a:spcPts val="1200"/>
              </a:spcAft>
            </a:pPr>
            <a:r>
              <a:rPr lang="en-US" dirty="0" smtClean="0"/>
              <a:t>On </a:t>
            </a:r>
            <a:r>
              <a:rPr lang="en-US" dirty="0"/>
              <a:t>the average, how many times will the process be in each transient state?</a:t>
            </a:r>
          </a:p>
        </p:txBody>
      </p:sp>
    </p:spTree>
    <p:extLst>
      <p:ext uri="{BB962C8B-B14F-4D97-AF65-F5344CB8AC3E}">
        <p14:creationId xmlns:p14="http://schemas.microsoft.com/office/powerpoint/2010/main" val="2359901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Canonical Form</a:t>
            </a:r>
            <a:endParaRPr lang="en-US" dirty="0"/>
          </a:p>
        </p:txBody>
      </p:sp>
      <p:sp>
        <p:nvSpPr>
          <p:cNvPr id="3" name="Content Placeholder 2"/>
          <p:cNvSpPr>
            <a:spLocks noGrp="1"/>
          </p:cNvSpPr>
          <p:nvPr>
            <p:ph idx="1"/>
          </p:nvPr>
        </p:nvSpPr>
        <p:spPr>
          <a:xfrm>
            <a:off x="680320" y="2084624"/>
            <a:ext cx="10838689" cy="3599316"/>
          </a:xfrm>
        </p:spPr>
        <p:txBody>
          <a:bodyPr>
            <a:noAutofit/>
          </a:bodyPr>
          <a:lstStyle/>
          <a:p>
            <a:pPr marL="0" indent="0">
              <a:lnSpc>
                <a:spcPct val="160000"/>
              </a:lnSpc>
              <a:buNone/>
            </a:pPr>
            <a:r>
              <a:rPr lang="en-US" dirty="0"/>
              <a:t>Consider an arbitrary absorbing Markov chain. Renumber the states so that the transient states come first. If there are r absorbing states and t transient states, the transition matrix </a:t>
            </a:r>
            <a:r>
              <a:rPr lang="en-US" dirty="0" smtClean="0"/>
              <a:t>will </a:t>
            </a:r>
            <a:r>
              <a:rPr lang="en-US" dirty="0"/>
              <a:t>have the following canonical </a:t>
            </a:r>
            <a:r>
              <a:rPr lang="en-US" dirty="0" smtClean="0"/>
              <a:t>form.</a:t>
            </a:r>
          </a:p>
          <a:p>
            <a:pPr marL="0" indent="0">
              <a:buNone/>
            </a:pPr>
            <a:r>
              <a:rPr lang="en-US" dirty="0" smtClean="0"/>
              <a:t>Here I is </a:t>
            </a:r>
            <a:r>
              <a:rPr lang="en-US" dirty="0"/>
              <a:t>an r-by-r </a:t>
            </a:r>
            <a:r>
              <a:rPr lang="en-US" dirty="0" err="1"/>
              <a:t>indentity</a:t>
            </a:r>
            <a:r>
              <a:rPr lang="en-US" dirty="0"/>
              <a:t> matrix, 0 is an </a:t>
            </a:r>
            <a:endParaRPr lang="en-US" dirty="0" smtClean="0"/>
          </a:p>
          <a:p>
            <a:pPr marL="0" indent="0">
              <a:buNone/>
            </a:pPr>
            <a:r>
              <a:rPr lang="en-US" dirty="0" smtClean="0"/>
              <a:t>r-by-t </a:t>
            </a:r>
            <a:r>
              <a:rPr lang="en-US" dirty="0"/>
              <a:t>zero matrix, R is a nonzero t-by-r </a:t>
            </a:r>
            <a:endParaRPr lang="en-US" dirty="0" smtClean="0"/>
          </a:p>
          <a:p>
            <a:pPr marL="0" indent="0">
              <a:buNone/>
            </a:pPr>
            <a:r>
              <a:rPr lang="en-US" dirty="0" smtClean="0"/>
              <a:t>matrix</a:t>
            </a:r>
            <a:r>
              <a:rPr lang="en-US" dirty="0"/>
              <a:t>, and Q is an t-by-t matrix. The first t </a:t>
            </a:r>
            <a:endParaRPr lang="en-US" dirty="0" smtClean="0"/>
          </a:p>
          <a:p>
            <a:pPr marL="0" indent="0">
              <a:buNone/>
            </a:pPr>
            <a:r>
              <a:rPr lang="en-US" dirty="0" smtClean="0"/>
              <a:t>states </a:t>
            </a:r>
            <a:r>
              <a:rPr lang="en-US" dirty="0"/>
              <a:t>are transient and the last r states are </a:t>
            </a:r>
            <a:endParaRPr lang="en-US" dirty="0" smtClean="0"/>
          </a:p>
          <a:p>
            <a:pPr marL="0" indent="0">
              <a:buNone/>
            </a:pPr>
            <a:r>
              <a:rPr lang="en-US" dirty="0" smtClean="0"/>
              <a:t>absorbing</a:t>
            </a:r>
            <a:r>
              <a:rPr lang="en-US" dirty="0"/>
              <a:t>.</a:t>
            </a:r>
          </a:p>
        </p:txBody>
      </p:sp>
      <p:pic>
        <p:nvPicPr>
          <p:cNvPr id="4" name="Picture 3"/>
          <p:cNvPicPr>
            <a:picLocks noChangeAspect="1"/>
          </p:cNvPicPr>
          <p:nvPr/>
        </p:nvPicPr>
        <p:blipFill>
          <a:blip r:embed="rId2"/>
          <a:stretch>
            <a:fillRect/>
          </a:stretch>
        </p:blipFill>
        <p:spPr>
          <a:xfrm>
            <a:off x="7651859" y="4220614"/>
            <a:ext cx="3867150" cy="2114550"/>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8704800" y="4534560"/>
              <a:ext cx="2491920" cy="1727640"/>
            </p14:xfrm>
          </p:contentPart>
        </mc:Choice>
        <mc:Fallback>
          <p:pic>
            <p:nvPicPr>
              <p:cNvPr id="5" name="Ink 4"/>
              <p:cNvPicPr/>
              <p:nvPr/>
            </p:nvPicPr>
            <p:blipFill>
              <a:blip r:embed="rId4"/>
              <a:stretch>
                <a:fillRect/>
              </a:stretch>
            </p:blipFill>
            <p:spPr>
              <a:xfrm>
                <a:off x="8692560" y="4518000"/>
                <a:ext cx="2520720" cy="1760760"/>
              </a:xfrm>
              <a:prstGeom prst="rect">
                <a:avLst/>
              </a:prstGeom>
            </p:spPr>
          </p:pic>
        </mc:Fallback>
      </mc:AlternateContent>
    </p:spTree>
    <p:extLst>
      <p:ext uri="{BB962C8B-B14F-4D97-AF65-F5344CB8AC3E}">
        <p14:creationId xmlns:p14="http://schemas.microsoft.com/office/powerpoint/2010/main" val="1140367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10294182" cy="1080938"/>
          </a:xfrm>
        </p:spPr>
        <p:txBody>
          <a:bodyPr/>
          <a:lstStyle/>
          <a:p>
            <a:r>
              <a:rPr lang="en-US" dirty="0" smtClean="0"/>
              <a:t>Canonical Form of “drunkard’s” Transition Matrix</a:t>
            </a:r>
            <a:endParaRPr lang="en-US" dirty="0"/>
          </a:p>
        </p:txBody>
      </p:sp>
      <p:sp>
        <p:nvSpPr>
          <p:cNvPr id="3" name="Content Placeholder 2"/>
          <p:cNvSpPr>
            <a:spLocks noGrp="1"/>
          </p:cNvSpPr>
          <p:nvPr>
            <p:ph idx="1"/>
          </p:nvPr>
        </p:nvSpPr>
        <p:spPr/>
        <p:txBody>
          <a:bodyPr/>
          <a:lstStyle/>
          <a:p>
            <a:endParaRPr lang="en-US"/>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422720" y="2188080"/>
              <a:ext cx="9254880" cy="3598200"/>
            </p14:xfrm>
          </p:contentPart>
        </mc:Choice>
        <mc:Fallback>
          <p:pic>
            <p:nvPicPr>
              <p:cNvPr id="4" name="Ink 3"/>
              <p:cNvPicPr/>
              <p:nvPr/>
            </p:nvPicPr>
            <p:blipFill>
              <a:blip r:embed="rId3"/>
              <a:stretch>
                <a:fillRect/>
              </a:stretch>
            </p:blipFill>
            <p:spPr>
              <a:xfrm>
                <a:off x="1406880" y="2177640"/>
                <a:ext cx="9287280" cy="3619440"/>
              </a:xfrm>
              <a:prstGeom prst="rect">
                <a:avLst/>
              </a:prstGeom>
            </p:spPr>
          </p:pic>
        </mc:Fallback>
      </mc:AlternateContent>
    </p:spTree>
    <p:extLst>
      <p:ext uri="{BB962C8B-B14F-4D97-AF65-F5344CB8AC3E}">
        <p14:creationId xmlns:p14="http://schemas.microsoft.com/office/powerpoint/2010/main" val="3200923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365</TotalTime>
  <Words>497</Words>
  <Application>Microsoft Office PowerPoint</Application>
  <PresentationFormat>Widescreen</PresentationFormat>
  <Paragraphs>47</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Trebuchet MS</vt:lpstr>
      <vt:lpstr>Berlin</vt:lpstr>
      <vt:lpstr>Markov Chains</vt:lpstr>
      <vt:lpstr>Sample Problems</vt:lpstr>
      <vt:lpstr>Pizza Delivery Example</vt:lpstr>
      <vt:lpstr>Pizza Delivery Example</vt:lpstr>
      <vt:lpstr>Will we get Pizza?</vt:lpstr>
      <vt:lpstr>Transient vs Absorbing</vt:lpstr>
      <vt:lpstr>Questions to Ask about a Markov Chain</vt:lpstr>
      <vt:lpstr>Canonical Form</vt:lpstr>
      <vt:lpstr>Canonical Form of “drunkard’s” Transition Matrix</vt:lpstr>
      <vt:lpstr>Canonical Form of “drunkard’s” Transition Matrix</vt:lpstr>
      <vt:lpstr>Canonical Form of “Pizza” Transition Matrix</vt:lpstr>
      <vt:lpstr>All Transient States will get Absorbed</vt:lpstr>
      <vt:lpstr>Fundamental Theorem</vt:lpstr>
      <vt:lpstr>How long in each transient state?</vt:lpstr>
      <vt:lpstr>How long in each transient state?</vt:lpstr>
      <vt:lpstr>How long in each transient state?</vt:lpstr>
      <vt:lpstr>Fundamental Matrix</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Markov Chains</dc:title>
  <dc:creator>Bert Wachsmuth</dc:creator>
  <cp:lastModifiedBy>Bert Wachsmuth</cp:lastModifiedBy>
  <cp:revision>58</cp:revision>
  <dcterms:created xsi:type="dcterms:W3CDTF">2015-11-18T17:37:52Z</dcterms:created>
  <dcterms:modified xsi:type="dcterms:W3CDTF">2015-12-02T20:05:13Z</dcterms:modified>
</cp:coreProperties>
</file>