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6"/>
  </p:notesMasterIdLst>
  <p:handoutMasterIdLst>
    <p:handoutMasterId r:id="rId17"/>
  </p:handoutMasterIdLst>
  <p:sldIdLst>
    <p:sldId id="392" r:id="rId2"/>
    <p:sldId id="399" r:id="rId3"/>
    <p:sldId id="417" r:id="rId4"/>
    <p:sldId id="415" r:id="rId5"/>
    <p:sldId id="416" r:id="rId6"/>
    <p:sldId id="418" r:id="rId7"/>
    <p:sldId id="419" r:id="rId8"/>
    <p:sldId id="420" r:id="rId9"/>
    <p:sldId id="421" r:id="rId10"/>
    <p:sldId id="422" r:id="rId11"/>
    <p:sldId id="423" r:id="rId12"/>
    <p:sldId id="424" r:id="rId13"/>
    <p:sldId id="425" r:id="rId14"/>
    <p:sldId id="426" r:id="rId15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0B5B"/>
    <a:srgbClr val="FFFF00"/>
    <a:srgbClr val="B2B2B2"/>
    <a:srgbClr val="C0C0C0"/>
    <a:srgbClr val="EAEAEA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44" autoAdjust="0"/>
    <p:restoredTop sz="81647" autoAdjust="0"/>
  </p:normalViewPr>
  <p:slideViewPr>
    <p:cSldViewPr>
      <p:cViewPr varScale="1">
        <p:scale>
          <a:sx n="68" d="100"/>
          <a:sy n="68" d="100"/>
        </p:scale>
        <p:origin x="5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620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694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694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FCB7A76B-3D5D-4F59-A7FB-7413F21D3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55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9.56522" units="1/cm"/>
          <inkml:channelProperty channel="Y" name="resolution" value="69.23077" units="1/cm"/>
          <inkml:channelProperty channel="T" name="resolution" value="1" units="1/dev"/>
        </inkml:channelProperties>
      </inkml:inkSource>
      <inkml:timestamp xml:id="ts0" timeString="2016-02-08T17:24:05.735"/>
    </inkml:context>
    <inkml:brush xml:id="br0">
      <inkml:brushProperty name="width" value="0.07" units="cm"/>
      <inkml:brushProperty name="height" value="0.07" units="cm"/>
      <inkml:brushProperty name="color" value="#0070C0"/>
      <inkml:brushProperty name="fitToCurve" value="1"/>
    </inkml:brush>
  </inkml:definitions>
  <inkml:traceGroup>
    <inkml:annotationXML>
      <emma:emma xmlns:emma="http://www.w3.org/2003/04/emma" version="1.0">
        <emma:interpretation id="{CFCA2FCA-7B5C-4AA2-8E51-83A34F325FFA}" emma:medium="tactile" emma:mode="ink">
          <msink:context xmlns:msink="http://schemas.microsoft.com/ink/2010/main" type="inkDrawing" rotatedBoundingBox="9662,10395 9677,10395 9677,10410 9662,10410" shapeName="Other"/>
        </emma:interpretation>
      </emma:emma>
    </inkml:annotationXML>
    <inkml:trace contextRef="#ctx0" brushRef="#br0">0 0 0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08T17:26:20.973"/>
    </inkml:context>
    <inkml:brush xml:id="br0">
      <inkml:brushProperty name="width" value="0.07" units="cm"/>
      <inkml:brushProperty name="height" value="0.07" units="cm"/>
      <inkml:brushProperty name="color" value="#200B5B"/>
      <inkml:brushProperty name="fitToCurve" value="1"/>
    </inkml:brush>
  </inkml:definitions>
  <inkml:traceGroup>
    <inkml:annotationXML>
      <emma:emma xmlns:emma="http://www.w3.org/2003/04/emma" version="1.0">
        <emma:interpretation id="{1E933ED4-37AB-419A-B27A-888B4284249A}" emma:medium="tactile" emma:mode="ink">
          <msink:context xmlns:msink="http://schemas.microsoft.com/ink/2010/main" type="inkDrawing" rotatedBoundingBox="4992,15081 5025,13052 5397,13058 5364,15087" shapeName="Other"/>
        </emma:interpretation>
      </emma:emma>
    </inkml:annotationXML>
    <inkml:trace contextRef="#ctx0" brushRef="#br0">53 387 366 0,'0'0'136'0,"0"0"-19"16,0 0-22-16,0 0-20 0,0 0-15 15,0 0-14-15,-11 26-9 31,11-26-9-31,0 0-6 16,-14 21-7-16,14-21-2 16,0 20-4-16,0-20-5 15,0 16-4-15,0-16 0 16,0 0 0-16,0 19 0 0,0-19 0 16,0 23 0-16,0-23 0 15,7 23 0-15,-7-7 0 16,0 7 0-16,4-1 0 15,-4 1 0-15,0-3 0 16,0 5 0-16,0-2 0 16,0-2 0-16,0 1 0 0,-4 0 0 15,4-1 0-15,-7 0 0 16,7 2 0-16,-6-3 0 16,6-7 0-16,-4 3 0 0,4-16 0 15,0 32 0-15,0-14 0 16,0 2 0-16,0-3 0 31,0-3 0-31,0 5 0 16,7 6 0-16,-7-2 0 0,10 1 0 15,-7-5 0-15,1 3 0 16,2 3 0-16,-6 0 0 16,8-5 0-16,-2-1 0 15,0 1 0-15,-6-4 0 16,10-1 0-16,-10-15 0 0,10 31 0 15,-10-31 0-15,14 30 0 16,-14-30 0-16,11 31 0 16,-7-15 0-16,1 1 0 15,-5 1 0-15,9-1 0 16,-9 4 0-16,0 0 0 16,5 0 0-16,-5-2 0 0,0 5 0 15,0-2 0-15,0-2 0 16,0 5 0-16,0-6 0 15,0 1 0-15,0 0 0 16,0 1 0-16,0-2 0 0,0-1 0 31,6-1 0-31,-6 5 0 16,0-3 0-16,0-1 0 16,0 3 0-16,0-4 0 0,5-3 0 15,-5 2 0-15,0 5 0 16,0-5 0-16,0 1 0 15,0-1 0-15,0 1 0 16,0 1 0-16,0 0 0 0,0-3 0 16,0-15 0-16,-10 31 0 15,10-31 0-15,-4 23 0 16,4-23 0-16,0 0 0 16,0 0 0-16,0 0 0 15,0 0 0-15,0 0 0 16,0 0 0-16,0 0 0 15,0 0 0 1,0 0 0-16,0 0 0 16,0 0 0-16,0 0 0 15,0 0 0-15,0 0 0 16,0-17 0-16,0 17 0 16,0-20 0-16,0 20 0 0,4-25 0 15,-4 25 0-15,0-22 0 16,0 22 0-16,8-27 0 15,-8 27 0-15,0-23 0 16,0 23 0-16,0-29 0 0,0 10 0 16,0 0 0-16,0 0 0 15,0-6 0-15,0 0 0 16,-8 2 0-16,8 2 0 16,-6 1 0-16,0-2 0 0,0 1 0 15,0-4 0-15,1 6 0 31,-1-3 0-31,0-1 0 0,1 3 0 0,-1-4 0 32,0-1 0-32,0 0 0 15,1 0 0-15,-1-6 0 0,-3 4 0 16,4-4 0-16,-1 4 0 16,-1-4 0-16,0 1 0 15,1-1 0-15,6-4 0 16,-6 7 0-16,6-3 0 15,-4 0 0-15,4-3 0 16,0 4 0-16,-7 4 0 0,7 0 0 16,0 2 0-16,0 4 0 15,0-3 0-15,0 7 0 16,0 16 0-16,0-29 0 0,-4 9 0 16,4 2 0-16,0-1 0 15,0-2 0-15,0-2 0 16,0-6 0-16,4 4 0 31,-4-5 0-31,0 7 0 0,7-2 0 16,-7 2 0-16,0 5 0 15,0 1 0-15,0 17 0 16,0-29 0-16,0 29 0 16,0-20 0-16,0 20 0 15,0-21 0-15,0 21 0 16,0-20 0-16,0 20 0 0,0-21 0 15,0 21 0-15,0-16 0 16,0 16 0-16,0 0 0 16,0 0 0-16,0 0 0 15,0 0 0-15,0 0 0 16,15-5 0-16,-15 5 0 0,11 20 0 16,-7-4 0-16,5 4 0 15,-2-4 0-15,-3 1 0 16,2-3 0-16,2 3 0 15,-8-17 0-15,11 32 0 0,-11-32 0 16,9 24 0-16,-9-24 0 31,6 26 0-31,-6-7 0 16,0-19 0-16,6 32 0 0,-6-8 0 16,0 6 0-16,0-4 0 15,0 10 0-15,0-2 0 16,5 3 0-16,-5-1 0 15,9-4 0-15,-9 2 0 16,6-1 0-16,-1-6 0 16,-5-4 0-16,9-2 0 0,-9 5 0 15,6-5 0-15,-6-4 0 16,0 4 0-16,5-2 0 16,-5-1 0-16,0 3 0 15,0-2 0-15,0 4 0 16,0-3 0-16,0 4 0 15,0-4 0 1,0 3 0-16,0 1 0 16,0-1 0-16,0 6 0 15,6-2 0-15,-6-5 0 16,8 3 0-16,-2-2 0 0,-6-4 0 16,6-1 0-16,-6-18 0 15,0 26 0-15,0-26 0 16,7 17 0-16,-7-17 0 15,0 14 0-15,0-14 0 0,0 17 0 16,0-17 0-16,0 27 0 16,0-27 0-16,0 23 0 15,0-23 0-15,0 21 0 16,0-21 0-16,0 19 0 16,0-19 0-16,0 0 0 0,-9 18 0 15,9-18 0-15,0 0 0 16,0 0 0-16,-6 20 0 15,6-20 0-15,0 0 0 16,0 0 0-16,0 0 0 16,-6 14 0-16,6-14 0 31,0 0 0-31,0 0 0 0,0 0 0 16,-18 12 0-16,18-12 0 15,0 0 0-15,0 0 0 16,0 0 0-16,-16 12 0 15,16-12 0-15,0 0 0 0,0 0 0 16,0 0 0-16,0 0 0 16,0 0 0-16,-12-18 0 15,12 18 0-15,0-16 0 0,0 16 0 16,-6-21 0-16,6 21 0 16,-6-30 0-16,6 17 0 15,-8-8 0-15,8 1 0 31,-6-7 0-31,6 1 0 0,-8 4 0 16,8-8 0-16,-6 3 0 16,6-5 0-16,-6 1 0 15,6 3 0-15,-8 6 0 16,8-7 0-16,-7 2 0 16,2 5 0-16,5 1 0 15,-11 0 0-15,11-5 0 16,-6 3 0-16,2-2 0 0,4 2 0 15,0-3 0-15,-10 3 0 16,10-2 0-16,0 0 0 16,0 2 0-16,0-1 0 15,0 2 0-15,0 0 0 0,0 2 0 16,0-2 0-16,0 3 0 16,6 1 0-16,-6 1 0 15,0 17 0-15,0-32 0 16,7 12 0-16,-7 4 0 0,0 3 0 31,0-3 0-31,0-2 0 0,0-3 0 0,0 4 0 16,0 0 0-16,0-3 0 31,0 3 0-31,0 1 0 0,0 16 0 16,0-31 0-16,0 14 0 15,0 1 0-15,0-1 0 16,0 17 0-16,0-25 0 15,0 25 0-15,-8-30 0 16,8 30 0-16,0-23 0 16,0 23 0-16,0-27 0 0,0 27 0 15,0-31 0-15,0 15 0 16,0 16 0-16,0-27 0 16,0 27 0-16,0-29 0 15,0 29 0-15,0-13 0 16,0 13 0-16,0 0 0 0,0 0 0 31,0 0 0-31,0 0 0 16,0 0 0-16,9-16 0 15,-9 16 0-15,0 0 0 0,17-10 0 16,-17 10 0-16,0 0 0 16,0 0 0-16,0 0 0 15,15 11 0-15,-15-11 0 16,0 0 0-16,5 20 0 0,-5-20 0 15,0 22 0-15,0-22 0 16,0 31 0-16,0-31 0 16,6 30 0-16,-6-8 0 15,0 1 0-15,6 3 0 16,-6-4 0-16,0 11 0 16,8-7 0-16,-8 9 0 0,0-1 0 15,0-3 0-15,0 7 0 16,0-3 0-16,0-1 0 15,0 2 0-15,4-8 0 32,-4 2 0-32,0-9 0 15,5 1 0-15,-5-3 0 0,0 0 0 16,6 5 0-16,-6-2 0 16,0-3 0-16,5 6 0 15,-5 0 0-15,0-5 0 16,6 4 0-16,-6 6 0 0,0-7 0 15,0-2 0-15,0 9 0 16,6-3 0-16,-6-6 0 16,0-1 0-16,0-2 0 0,0-2 0 15,0 4 0-15,0-7 0 16,0-13 0-16,0 27 0 16,0-9 0-16,0-18 0 15,0 26 0-15,0-9 0 16,0-1 0-16,0-16 0 15,0 27 0 1,0-27 0-16,0 22 0 16,0-22 0-16,-8 26 0 15,8-26 0-15,0 29 0 16,0-11 0-16,0-1 0 16,0 7 0-16,-4 3 0 15,4-5 0-15,0-1 0 16,0-4 0-16,0-17 0 0,0 25 0 15,0-25 0-15,0 18 0 16,0-18 0-16,0 0 0 16,0 0 0-16,6 15 0 0,-6-15 0 15,0 0 0-15,6 18 0 16,-6-18 0-16,0 0 0 16,6 19 0-16,-6-19 0 15,0 0 0-15,0 17 0 0,0-17 0 16,0 0 0-16,0 0 0 31,0 0 0-31,0 15 0 16,0-15 0-16,0 0 0 15,0 0 0-15,0 0 0 0,-9 16 0 16,9-16 0-16,0 0 0 16,0 0 0-16,0 0 0 15,0 0 0-15,0 0 0 16,-11-21 0-16,11 21 0 15,-9-17 0-15,9 17 0 16,-6-21 0-16,6 21 0 16,-9-20 0-16,9 20 0 0,-9-17 0 15,9 17 0-15,-11-26 0 16,11 26 0-16,-8-31 0 16,2 12 0-16,6-2 0 15,-5-3 0-15,5-1 0 0,0-6 0 16,0 4 0-16,0-8 0 31,0-4 0-31,0 0 0 16,0 1 0-16,0-2 0 15,0 1 0-15,0 2 0 0,0-1 0 16,0 7 0-16,0 1 0 16,0-3 0-16,0-1 0 15,0 3 0-15,0-3 0 16,0 2 0-16,0 6 0 0,5-5 0 15,1 4 0-15,-6-2 0 16,8 7 0-16,-2-1 0 16,-6 2 0-16,0 1 0 15,0-1 0-15,0 4 0 16,0-3 0-16,0 20 0 16,0-33 0-16,-8 12 0 0,8-2 0 15,0 5 0-15,0-3 0 16,0 3 0-16,0-1 0 15,0 2 0-15,0 17 0 32,0-26 0-32,0 26 0 0,0-23 0 15,0 23 0-15,-9-27 0 16,9 27 0-16,-5-25 0 16,5 25 0-16,-6-32 0 15,6 17 0-15,0 15 0 0,-7-30 0 16,7 30 0-16,0-29 0 15,0 29 0-15,0-25 0 16,0 25 0-16,0-21 0 16,0 21 0-16,0-19 0 0,0 19 0 15,0-16 0-15,0 16 0 16,4-16 0-16,-4 16 0 16,0 0 0-16,0-19 0 15,0 19 0-15,0 0 0 16,0 0 0-16,0 0 0 15,6-20 0 1,-6 20 0-16,0 0 0 16,0 0 0-16,8-17 0 15,-8 17 0-15,0 0 0 16,0 0 0-16,0 0 0 16,0 0 0-16,0 0 0 15,0 0 0-15,17-13 0 0,-17 13 0 16,0 0 0-16,0 0 0 15,0 0 0-15,0 0 0 16,0 0 0-16,0 0 0 16,0 0 0-16,0 0 0 0,0 0 0 15,0 0 0-15,0 0 0 16,0 0 0-16,0 0 0 16,9-19 0-16,-9 19 0 0,0 0 0 15,0 0 0-15,-9-21 0 16,9 21 0-16,0 0 0 15,0-19 0-15,0 19 0 16,0 0 0-16,0-23 0 16,0 23 0-16,0-17 0 31,0 17 0-31,0-22 0 0,0 22 0 16,9-27 0-16,-9 11 0 15,0 16 0-15,5-25 0 16,-5 25 0-16,6-21 0 15,-6 21 0-15,0 0 0 16,0-17 0-16,0 17 0 0,0 0 0 16,0 0 0-16,0 0 0 15,0 0 0-15,0 0 0 16,0 0 0-16,20-15 0 16,-20 15 0-16,0 0 0 0,0 0 0 15,0 0 0-15,0 0 0 16,15-9 0-16,-15 9 0 31,0 0 0-31,0 0 0 16,0 0 0-16,0 0 0 0,17 8 0 15,-17-8 0-15,0 0 0 16,0 0 0-16,8 16 0 16,-8-16 0-16,0 19 0 15,0-19 0-15,6 25 0 16,-6-25 0-16,0 20 0 0,0-20 0 15,0 28 0-15,0-28 0 16,0 28 0-16,0-28 0 16,8 31 0-16,-8-12 0 15,0-2 0-15,0 3 0 16,6-3 0-16,-6 3 0 16,0 1 0-1,0-1 0-15,0 3 0 16,0 3 0-16,0 2 0 15,0 2 0-15,0-2 0 16,0-2 0-16,0 3 0 16,0-4 0-16,0 1 0 0,0-5 0 15,0 2 0-15,0-7 0 16,0 7 0-16,0 0 0 16,0 0 0-16,0 2 0 0,0 5 0 15,-8-2 0-15,8 3 0 16,-6 7 0-16,6-1 0 15,-6 4 0-15,6-2 0 16,0-2 0-16,-5 1 0 16,5-7 0-16,0 2 0 0,0-2 0 15,0-7 0-15,5-5 0 16,-5 2 0-16,6-3 0 16,-6 0 0-16,0-18 0 15,12 28 0-15,-12-28 0 16,5 30 0-16,-5-30 0 15,6 27 0 1,-6-10 0-16,0 3 0 16,0-3 0-16,0-17 0 15,0 35 0-15,0-35 0 16,4 29 0-16,-4-29 0 16,0 21 0-16,0-21 0 0,0 0 0 15,7 22 0-15,-7-22 0 16,0 0 0-16,0 0 0 0,0 0 0 15,0 0 0 1,0 0 0-16,0 0 0 0,0 0 0 16,0 0 0-16,0 0 0 15,-7 21 0-15,7-21 0 16,-4 20 0-16,4-20 0 16,-9 13 0-1,9-13 0-15,-6 25 0 16,6-25 0-16,-5 24 0 15,5-24 0-15,-6 33 0 16,6-33 0-16,0 25 0 16,0-25 0-16,-5 23 0 15,5-23 0-15,0 16 0 16,0-16 0-16,0 0 0 0,0 0 0 16,0 0 0-16,0 0 0 15,0 0 0-15,0 0 0 16,16-4 0-16,-16 4 0 15,0 0 0-15,0 0 0 16,0 0 0-16,0-17 0 0,0 17 0 16,6-20 0-16,-6 20 0 15,0-23 0-15,0 23 0 16,6-27 0-16,-6 6 0 0,9 5 0 16,-4-5 0-16,-5-2 0 15,12-1 0-15,-4 4 0 16,-2-10 0-16,1 10 0 31,0-6 0-31,2-5 0 0,-5 6 0 16,2-7 0-16,1 3 0 15,-1-8 0-15,1-4 0 16,-2 4 0-16,3-2 0 16,-8-2 0-16,7 4 0 15,-1-3 0-15,1 3 0 16,-7 0 0-16,7 2 0 0,-7-2 0 15,10 0 0-15,-10 0 0 16,4 4 0-16,-4-2 0 16,0 1 0-16,0 6 0 15,0-2 0-15,0 8 0 16,6-2 0-16,-6-3 0 0,0 6 0 16,0 2 0-16,0-1 0 15,0 2 0-15,0-1 0 16,0 3 0-16,0 16 0 15,6-26 0-15,-6 26 0 0,5-22 0 16,-5 22 0-16,9-20 0 31,-9 20 0-31,6-21 0 16,-6 21 0-16,5-19 0 0,-5 19 0 16,6-18 0-16,-6 18 0 15,0-16 0-15,0 16 0 16,0 0 0-16,0-18 0 15,0 18 0-15,0 0 0 16,6-22 0-16,-6 22 0 16,0-18 0-16,0 18 0 0,0-17 0 15,0 17 0-15,-6-21 0 16,6 21 0-16,0-17 0 16,0 17 0-16,0 0 0 15,0 0 0-15,0-22 0 16,0 22 0-16,0-18 0 15,0 18 0 1,0-23 0-16,0 7 0 0,0 16 0 16,-6-28 0-1,6 28 0-15,-5-25 0 16,5 25 0-16,-3-22 0 0,3 22 0 16,0 0 0-16,-12-22 0 15,12 22 0-15,0 0 0 16,0-19 0-16,0 19 0 0,0 0 0 15,0 0 0-15,0 0 0 16,0 0 0-16,0 0 0 16,0 0 0-16,0 0 0 15,-8-16 0-15,8 16 0 16,0 0 0-16,0 0 0 16,0 0 0-1,0 0 0-15,0 0 0 16,0 0 0-16,0 0 0 15,0 0 0-15,8 30 0 16,-8-30-42-16,9 33-147 16,-9-18 0-16,11 4 6 15,-11-19 3-15,20 34 8 16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08T17:26:53.384"/>
    </inkml:context>
    <inkml:brush xml:id="br0">
      <inkml:brushProperty name="width" value="0.07" units="cm"/>
      <inkml:brushProperty name="height" value="0.07" units="cm"/>
      <inkml:brushProperty name="color" value="#FFFF00"/>
      <inkml:brushProperty name="fitToCurve" value="1"/>
    </inkml:brush>
  </inkml:definitions>
  <inkml:traceGroup>
    <inkml:annotationXML>
      <emma:emma xmlns:emma="http://www.w3.org/2003/04/emma" version="1.0">
        <emma:interpretation id="{72FCCBBF-8C0D-4007-B0E2-E5ACD2C3D83C}" emma:medium="tactile" emma:mode="ink">
          <msink:context xmlns:msink="http://schemas.microsoft.com/ink/2010/main" type="writingRegion" rotatedBoundingBox="14372,15470 14859,15470 14859,16933 14372,16933"/>
        </emma:interpretation>
      </emma:emma>
    </inkml:annotationXML>
    <inkml:traceGroup>
      <inkml:annotationXML>
        <emma:emma xmlns:emma="http://www.w3.org/2003/04/emma" version="1.0">
          <emma:interpretation id="{3944C888-E146-48F8-A921-C132B815DE7D}" emma:medium="tactile" emma:mode="ink">
            <msink:context xmlns:msink="http://schemas.microsoft.com/ink/2010/main" type="paragraph" rotatedBoundingBox="14372,15470 14859,15470 14859,16933 14372,1693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3742DE4-1EEB-404E-ABB9-AF44EEB6CC08}" emma:medium="tactile" emma:mode="ink">
              <msink:context xmlns:msink="http://schemas.microsoft.com/ink/2010/main" type="line" rotatedBoundingBox="14372,15470 14859,15470 14859,16933 14372,16933"/>
            </emma:interpretation>
          </emma:emma>
        </inkml:annotationXML>
        <inkml:traceGroup>
          <inkml:annotationXML>
            <emma:emma xmlns:emma="http://www.w3.org/2003/04/emma" version="1.0">
              <emma:interpretation id="{42BA5046-AFE7-42F2-9C90-F0D8AD84C927}" emma:medium="tactile" emma:mode="ink">
                <msink:context xmlns:msink="http://schemas.microsoft.com/ink/2010/main" type="inkWord" rotatedBoundingBox="14347,16925 14381,15463 14865,15474 14831,16936">
                  <msink:destinationLink direction="to" ref="{A9EC3834-DD65-435F-A4F0-71EDF5523F36}"/>
                  <msink:destinationLink direction="from" ref="{A9EC3834-DD65-435F-A4F0-71EDF5523F36}"/>
                </msink:context>
              </emma:interpretation>
              <emma:one-of disjunction-type="recognition" id="oneOf0">
                <emma:interpretation id="interp0" emma:lang="en-US" emma:confidence="1">
                  <emma:literal>Q</emma:literal>
                </emma:interpretation>
                <emma:interpretation id="interp1" emma:lang="en-US" emma:confidence="0">
                  <emma:literal>q</emma:literal>
                </emma:interpretation>
                <emma:interpretation id="interp2" emma:lang="en-US" emma:confidence="0">
                  <emma:literal>Y</emma:literal>
                </emma:interpretation>
                <emma:interpretation id="interp3" emma:lang="en-US" emma:confidence="0">
                  <emma:literal>9</emma:literal>
                </emma:interpretation>
                <emma:interpretation id="interp4" emma:lang="en-US" emma:confidence="0">
                  <emma:literal>g</emma:literal>
                </emma:interpretation>
              </emma:one-of>
            </emma:emma>
          </inkml:annotationXML>
          <inkml:trace contextRef="#ctx0" brushRef="#br0">281 325 346 0,'0'-16'137'16,"0"16"-26"-16,-18-31-15 16,18 31-17-16,-17-25-8 15,17 25-10-15,-26-17-8 16,26 17-4-16,-29-8-29 15,10 8-20-15,1 0 0 0,1 8 0 16,0-3 0-16,-3 9 0 16,2 3 0-16,4 2 0 15,-3 3 0-15,6 1 0 0,-3 2 0 16,4-3 0 0,1-3 0-16,2 1 0 15,7-3 0-15,0 4 0 16,0-1 0-16,7 1 0 0,2 2 0 0,1 8 0 15,4-5 0-15,-1 6 0 16,5-1 0-16,-1 3 0 16,3-9 0-1,3 1 0-15,-3-5 0 0,1-8 0 16,4-3 0-16,-4 0 0 31,2-20 0-31,3-3 0 0,-1-3 0 16,-4-8 0-16,4-4 0 15,0-9 0-15,-1-4 0 16,-1-6 0-16,-5 4 0 16,2-3 0-16,-7-3 0 15,-1 3 0-15,-4-1 0 16,-2 5 0-16,-6-1 0 0,0 6 0 16,0 1 0-16,-9 2 0 15,2 5 0-15,3 9 0 16,-2-3 0-16,6 23 0 0,-19-27 0 15,19 27 0 1,-21-17 0-16,21 17 0 16,-31-8 0-1,13 2 0-15,-1 0 0 0,-2 6 0 16,-1-6 0-16,2 6 0 16,-3 0 0-16,3 0 0 15,0 0 0-15,4 0 0 16,16 0 0-16,-25 0 0 15,25 0 0-15,-18 0 0 16,18 0 0-16,0 0 0 0,0 0 0 16,0 0 0-16,0 17 0 15,0-17-60-15,0 0-155 16,0 0 1-16,0 20 5 16,0-20 9-16</inkml:trace>
          <inkml:trace contextRef="#ctx0" brushRef="#br0" timeOffset="1017.6914">303 777 235 0,'0'0'145'16,"0"0"-25"-16,-17-10-16 15,17 10-11-15,0 0-12 0,-8 18-13 16,8-18-11-16,-6 31-8 15,1-16-9-15,5 19-9 16,0-7-31-16,-6 9 0 31,6-1 0-31,0 12 0 0,-4-6 0 16,4 5 0-16,0-1 0 16,0-1 0-1,0-1 0-15,0-2 0 0,0-2 0 16,0-8 0-16,0-2 0 15,0-7 0-15,0-5 0 16,0-17 0-16,6 26 0 0,-6-26 0 16,0 0 0-16,9 17 0 15,-9-17 0-15,0 0 0 16,18 14-93-16,-18-14-107 16,0 0-5-16,14 0 7 15,-14 0 5-15,0 0 59 16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08T17:27:06.699"/>
    </inkml:context>
    <inkml:brush xml:id="br0">
      <inkml:brushProperty name="width" value="0.07" units="cm"/>
      <inkml:brushProperty name="height" value="0.07" units="cm"/>
      <inkml:brushProperty name="color" value="#FFFF00"/>
      <inkml:brushProperty name="fitToCurve" value="1"/>
    </inkml:brush>
  </inkml:definitions>
  <inkml:traceGroup>
    <inkml:annotationXML>
      <emma:emma xmlns:emma="http://www.w3.org/2003/04/emma" version="1.0">
        <emma:interpretation id="{A9EC3834-DD65-435F-A4F0-71EDF5523F36}" emma:medium="tactile" emma:mode="ink">
          <msink:context xmlns:msink="http://schemas.microsoft.com/ink/2010/main" type="inkDrawing" rotatedBoundingBox="14665,16185 16005,16041 16102,16942 14762,17086" semanticType="callout" shapeName="Other">
            <msink:sourceLink direction="to" ref="{42BA5046-AFE7-42F2-9C90-F0D8AD84C927}"/>
            <msink:sourceLink direction="from" ref="{42BA5046-AFE7-42F2-9C90-F0D8AD84C927}"/>
          </msink:context>
        </emma:interpretation>
      </emma:emma>
    </inkml:annotationXML>
    <inkml:trace contextRef="#ctx0" brushRef="#br0">25 93 204 0,'0'0'138'0,"0"0"-22"16,0 0-13-16,0 0-5 16,0 0-11-16,0 0-9 15,-20 6-16-15,20-6-11 16,0 0-5-16,0 0-6 0,0 0-40 15,-6 19 0-15,6-19 0 16,0 0 0-16,0 0 0 31,0 0 0-31,0 0 0 0,0 0 0 16,0 0 0-16,0 0 0 16,0 0 0-1,0 0 0-15,0 0 0 0,0 0 0 16,6 21 0-16,-6-21 0 15,0 0 0-15,0 0 0 16,19 16 0-16,-19-16 0 0,0 0 0 16,0 0 0-16,19 10 0 15,-19-10 0-15,0 0 0 16,19 0 0-16,-19 0 0 16,0 0 0-16,20 0 0 15,-20 0 0-15,15 0 0 16,-15 0 0-16,16 5 0 0,-16-5 0 15,16 0 0-15,-16 0 0 16,0 0 0-16,23 0 0 31,-23 0 0-31,0 0 0 0,17 6 0 16,-17-6 0-16,0 0 0 16,19 7 0-16,-19-7 0 15,0 0 0-15,21 0 0 16,-21 0 0-16,23 0 0 15,-23 0 0-15,22 0 0 16,-22 0 0-16,21-8 0 0,-21 8 0 16,20 0 0-16,-20 0 0 15,17 0 0-15,-17 0 0 16,0 0 0-16,23 0 0 16,-23 0 0-16,17 0 0 0,-17 0 0 15,18-10 0 1,-18 10 0-16,23 0 0 0,-23 0 0 15,26 0 0-15,-26 0 0 16,25-7 0-16,-25 7 0 16,23 0 0-16,-23 0 0 0,20 0 0 15,-20 0 0-15,20 0 0 32,-20 0 0-32,17-4 0 15,-17 4 0-15,20 0 0 16,-20 0 0-16,18 0 0 0,-18 0 0 15,20-9 0-15,-20 9 0 16,18 0 0-16,-18 0 0 16,20 0 0-16,-20 0 0 0,19 0 0 15,-19 0 0-15,15 0 0 16,-15 0 0-16,17 0 0 16,-17 0 0-16,0 0 0 15,21 0 0-15,-21 0 0 16,17 0 0-16,-17 0 0 15,16 0 0-15,-16 0 0 16,18 0 0-16,-18 0 0 16,20 0 0-1,-20 0 0-15,17 0 0 16,-17 0 0-16,0 0 0 16,23-6 0-16,-23 6 0 15,20 0 0-15,-20 0 0 16,17-7 0-16,-17 7 0 0,20-6 0 15,-20 6 0-15,21-8 0 16,-21 8 0-16,20-9 0 16,-20 9 0-16,17-8 0 0,-17 8 0 15,15 0 0-15,-15 0 0 16,0 0 0-16,17-11 0 16,-17 11 0-16,0 0 0 15,17-9 0-15,-17 9 0 0,0 0 0 16,15-7 0-16,-15 7 0 15,0 0 0-15,19-6 0 16,-19 6 0-16,0 0 0 31,18-8 0-31,-18 8 0 0,0 0 0 16,20-10 0 0,-20 10 0-16,0 0 0 15,20 0 0-15,-20 0 0 0,0 0 0 16,16 0 0-16,-16 0 0 15,0 0 0-15,16 0 0 16,-16 0 0-16,0 0 0 16,20 0 0-16,-20 0 0 0,17 0 0 15,-17 0 0-15,17-3 0 16,-17 3 0-16,19 0 0 16,-19 0 0-16,0 0 0 15,19 0 0-15,-19 0 0 0,0 0 0 16,0 0 0-16,20 0 0 15,-20 0 0-15,0 0 0 16,0 0 0-16,19-8 0 0,-19 8 0 31,0 0 0-31,0 0 0 16,20 0 0-16,-20 0 0 16,0 0 0-16,17 0 0 15,-17 0 0-15,0 0 0 16,0 0 0-16,20 9 0 15,-20-9 0-15,0 0 0 16,0 0 0-16,0 0 0 0,0 0 0 16,0 0 0-16,15 0 0 15,-15 0 0-15,0 0 0 16,0 0 0-16,0 0 0 16,0 0 0-16,0 0 0 15,0 0 0-15,0 0 0 0,0 0 0 16,0 0 0-16,-15-16 0 15,15 16 0-15,-5-16-126 16,5 16-109-16,-15-20-2 0,15 20 4 16</inkml:trace>
    <inkml:trace contextRef="#ctx0" brushRef="#br0" timeOffset="1907.7151">1119-416 339 0,'0'0'166'16,"0"0"4"-16,-18 0-58 15,18 0-23-15,0 0-14 16,0 0-14-16,0 0-50 0,0 0-11 16,0 0 0-16,0 0 0 15,0 0 0-15,-11 12 0 16,11-12 0-16,0 0 0 0,0 0 0 16,0 14 0-16,0-14 0 15,0 0 0-15,9 23 0 16,-9-23 0-16,11 23 0 15,-11-23 0-15,14 27 0 16,-4-9 0-16,-10-18 0 31,26 29 0-31,-12-13 0 0,-14-16 0 16,28 31 0 0,-28-31 0-16,28 27 0 0,-28-27 0 15,24 31 0-15,-24-31 0 16,26 25 0-16,-17-7 0 15,2-1 0-15,0 3 0 16,-2-3 0-16,0 0 0 16,-9-3 0-16,0-14 0 15,11 27 0-15,-11-27 0 16,0 16 0-16,0-16 0 16,0 0 0-16,0 26 0 15,0-26 0-15,0 16 0 16,0-16 0-16,-11 21 0 15,11-3 0-15,0-18 0 0,-15 28 0 0,15-28 0 16,-20 30 0-16,11-14 0 16,-2 2 0-1,11-18 0-15,-26 27 0 16,15-10 0-16,11-17 0 0,-27 27 0 16,27-27 0-16,-22 30 0 15,11-17 0-15,2 7 0 16,-2-3 0-16,2 0 0 15,0 1 0-15,9-18 0 0,-15 29 0 16,15-29 0-16,-14 22 0 16,14-22 0-16,0 0 0 15,-17 25 0-15,17-25 0 32,0 0 0-32,0 0 0 0,-18 21 0 15,18-21 0-15,0 0 0 16,0 0 0-16,-20 14 0 15,20-14 0-15,0 0 0 0,0 0 0 16,-16 17 0-16,16-17 0 16,0 0 0-16,0 0 0 15,0 0 0-15,0 0 0 16,0 0 0 0,0 0 0-16,0 0 0 0,-15 11 0 0,15-11 0 15,0 0 0-15,0 0 0 16,0 0 0-16,0 0 0 15,0 0 0-15,-14-25 0 32,14 25 0-32,0 0 0 15,11-15-205-15,-11-3-26 16,0 18 2-16,11-21 5 16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1.21851" units="1/cm"/>
          <inkml:channelProperty channel="Y" name="resolution" value="2093.73804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6-02-08T17:26:55.765"/>
    </inkml:context>
    <inkml:brush xml:id="br0">
      <inkml:brushProperty name="width" value="0.07" units="cm"/>
      <inkml:brushProperty name="height" value="0.07" units="cm"/>
      <inkml:brushProperty name="color" value="#FFFF00"/>
      <inkml:brushProperty name="fitToCurve" value="1"/>
    </inkml:brush>
  </inkml:definitions>
  <inkml:traceGroup>
    <inkml:annotationXML>
      <emma:emma xmlns:emma="http://www.w3.org/2003/04/emma" version="1.0">
        <emma:interpretation id="{AC71792A-7F63-4B16-B6BC-EEFE57886053}" emma:medium="tactile" emma:mode="ink">
          <msink:context xmlns:msink="http://schemas.microsoft.com/ink/2010/main" type="inkDrawing" rotatedBoundingBox="14432,17758 14489,17029 14877,17059 14820,17788" hotPoints="14740,17172 14867,17537 14616,17832 14490,17466" semanticType="enclosure" shapeName="Ellipse"/>
        </emma:interpretation>
      </emma:emma>
    </inkml:annotationXML>
    <inkml:trace contextRef="#ctx0" brushRef="#br0">281 1715 275 0,'0'0'159'0,"-11"-20"-17"16,11 20-36-1,0 0-19-15,-19 10-16 16,19-10-20-16,-24 12-15 16,24-12-7-16,-27 21-4 15,10-7-1-15,5 2-6 16,-5-1-18-16,3 8 0 15,0-3 0-15,2 7 0 16,1 0 0-16,5 2 0 0,0-5 0 16,6 8 0-16,-8 2 0 15,8 5 0-15,0-5 0 16,8 3 0-16,1-4 0 16,-1 2 0-16,4-9 0 0,0 6 0 15,4-16 0-15,2-3 0 16,-1 0 0-16,1 4 0 15,4-9 0-15,1-8 0 16,1 5 0-16,-2-5 0 0,2-5 0 16,-2-2 0-16,-2-6 0 31,-2-8 0-31,-1-5 0 16,0-3 0-16,-5-6 0 15,2-3 0-15,-3-3 0 0,0-2 0 16,-2 1 0-16,-3-4 0 15,0 10 0-15,-6 1 0 16,0-1 0-16,0 8 0 16,-8 2 0-16,-2 5 0 15,-7-4 0-15,0 8 0 16,-3-1 0-16,-3-1 0 0,0-3 0 16,0 7 0-16,1-7 0 15,3 6 0-15,0 5 0 16,2-1 0-16,17 12 0 15,-21-11 0-15,21 11 0 16,0 0 0-16,-17-8 0 0,17 8 0 31,0 0 0-31,0 0 0 16,0 0 0-16,0 0-48 16,0 0-167-16,0 0 2 0,17-12 1 15,-17 12 12-15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694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5791"/>
            <a:ext cx="5046663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694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940845E7-7EC6-4D19-9410-18F2C34A0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96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7" name="Picture 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042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5543A-D5A6-4D5F-B61F-0E469DF19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9046C-1109-4EFC-BB60-28D76A08C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4F990-2BAC-4E94-B3B7-BE5936AD6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1206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E36A-CCE7-4BE9-AF97-5FFA5546C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19200" y="304800"/>
            <a:ext cx="77724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53717-934F-4A9F-972D-DA13DBAA2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812AF-C036-43B7-831B-99C51CF10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310B4-AB82-412F-A35E-427026F8C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5EA56-1F2C-44CE-BAE6-10B8CACD2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7748D-C93A-40BE-8756-B92B5D7AA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BAB68-99F5-4F15-BB9A-D963D4F58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C4E15-1859-4614-A500-6F689788A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5452B-96BD-40F3-9B27-15B2E916F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0EA39-19AE-4942-A14A-2A3ACCF3C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593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9396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2058" name="Picture 5"/>
            <p:cNvPicPr>
              <a:picLocks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4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A48E8DEC-46DE-40E4-B64F-6C203E0B7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287" y="0"/>
            <a:ext cx="2652713" cy="25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¨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4.emf"/><Relationship Id="rId7" Type="http://schemas.openxmlformats.org/officeDocument/2006/relationships/image" Target="../media/image6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8.emf"/><Relationship Id="rId5" Type="http://schemas.openxmlformats.org/officeDocument/2006/relationships/image" Target="../media/image5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 to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b="1" dirty="0" smtClean="0"/>
              <a:t>Robots and the Mind </a:t>
            </a:r>
            <a:br>
              <a:rPr lang="en-US" b="1" dirty="0" smtClean="0"/>
            </a:br>
            <a:r>
              <a:rPr lang="en-US" sz="3200" i="1" dirty="0" smtClean="0"/>
              <a:t>- Programming with Sensors -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Bert Wachsmuth &amp; Michael Vigorito</a:t>
            </a:r>
            <a:endParaRPr lang="en-US" sz="2800" i="1" dirty="0" smtClean="0"/>
          </a:p>
          <a:p>
            <a:pPr algn="ctr"/>
            <a:r>
              <a:rPr lang="en-US" sz="2800" i="1" dirty="0" smtClean="0"/>
              <a:t>Seton Hall University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6793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Complete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Task</a:t>
            </a:r>
            <a:r>
              <a:rPr lang="en-US" dirty="0" smtClean="0"/>
              <a:t>: </a:t>
            </a:r>
            <a:r>
              <a:rPr lang="en-US" i="1" dirty="0" smtClean="0"/>
              <a:t>Create a robot that drives forward if possible, avoiding any obstacle.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Need to clarify: “avoiding any obstacle”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Create a robot that </a:t>
            </a:r>
            <a:r>
              <a:rPr lang="en-US" i="1" dirty="0"/>
              <a:t>drives forward</a:t>
            </a:r>
            <a:r>
              <a:rPr lang="en-US" i="1" dirty="0" smtClean="0"/>
              <a:t> as long as there is no obstacle ahead. If there is an obstacle, it avoids it by turning 90 degrees clockwise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6828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Complete </a:t>
            </a:r>
            <a:r>
              <a:rPr lang="en-US" dirty="0" smtClean="0"/>
              <a:t>Program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Robot needs to have:</a:t>
            </a:r>
          </a:p>
          <a:p>
            <a:r>
              <a:rPr lang="en-US" dirty="0" smtClean="0"/>
              <a:t>Two motors</a:t>
            </a:r>
          </a:p>
          <a:p>
            <a:r>
              <a:rPr lang="en-US" dirty="0" smtClean="0"/>
              <a:t>One distance </a:t>
            </a:r>
            <a:r>
              <a:rPr lang="en-US" dirty="0" smtClean="0"/>
              <a:t>sensor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Robot needs to do:</a:t>
            </a:r>
          </a:p>
          <a:p>
            <a:r>
              <a:rPr lang="en-US" dirty="0" smtClean="0"/>
              <a:t>Drive forward</a:t>
            </a:r>
          </a:p>
          <a:p>
            <a:r>
              <a:rPr lang="en-US" dirty="0" smtClean="0"/>
              <a:t>Detect obstacle</a:t>
            </a:r>
          </a:p>
          <a:p>
            <a:r>
              <a:rPr lang="en-US" dirty="0" smtClean="0"/>
              <a:t>Avoid obstacle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43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Complete Program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772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p</a:t>
            </a:r>
            <a:r>
              <a:rPr lang="en-US" sz="1600" dirty="0" smtClean="0">
                <a:latin typeface="Consolas" panose="020B0609020204030204" pitchFamily="49" charset="0"/>
              </a:rPr>
              <a:t>ublic class Avoider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{  // </a:t>
            </a:r>
            <a:r>
              <a:rPr lang="en-US" sz="1600" dirty="0" smtClean="0">
                <a:latin typeface="Consolas" panose="020B0609020204030204" pitchFamily="49" charset="0"/>
              </a:rPr>
              <a:t>fields (not shown)</a:t>
            </a:r>
            <a:endParaRPr lang="en-US" sz="16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// methods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public static void </a:t>
            </a:r>
            <a:r>
              <a:rPr lang="en-US" sz="1600" dirty="0" err="1" smtClean="0">
                <a:latin typeface="Consolas" panose="020B0609020204030204" pitchFamily="49" charset="0"/>
              </a:rPr>
              <a:t>driveForward</a:t>
            </a:r>
            <a:r>
              <a:rPr lang="en-US" sz="1600" dirty="0" smtClean="0">
                <a:latin typeface="Consolas" panose="020B0609020204030204" pitchFamily="49" charset="0"/>
              </a:rPr>
              <a:t>() {}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public static void </a:t>
            </a:r>
            <a:r>
              <a:rPr lang="en-US" sz="1600" dirty="0" err="1" smtClean="0">
                <a:latin typeface="Consolas" panose="020B0609020204030204" pitchFamily="49" charset="0"/>
              </a:rPr>
              <a:t>avoidObstacle</a:t>
            </a:r>
            <a:r>
              <a:rPr lang="en-US" sz="1600" dirty="0" smtClean="0">
                <a:latin typeface="Consolas" panose="020B0609020204030204" pitchFamily="49" charset="0"/>
              </a:rPr>
              <a:t>() {}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public static </a:t>
            </a:r>
            <a:r>
              <a:rPr lang="en-US" sz="1600" dirty="0" err="1" smtClean="0">
                <a:latin typeface="Consolas" panose="020B0609020204030204" pitchFamily="49" charset="0"/>
              </a:rPr>
              <a:t>boolean</a:t>
            </a:r>
            <a:r>
              <a:rPr lang="en-US" sz="1600" dirty="0" smtClean="0">
                <a:latin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</a:rPr>
              <a:t>obstacleDetected</a:t>
            </a:r>
            <a:r>
              <a:rPr lang="en-US" sz="1600" dirty="0" smtClean="0">
                <a:latin typeface="Consolas" panose="020B0609020204030204" pitchFamily="49" charset="0"/>
              </a:rPr>
              <a:t>() {}</a:t>
            </a: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   public static void main(String[] </a:t>
            </a:r>
            <a:r>
              <a:rPr lang="en-US" sz="1600" dirty="0" err="1" smtClean="0">
                <a:latin typeface="Consolas" panose="020B0609020204030204" pitchFamily="49" charset="0"/>
              </a:rPr>
              <a:t>args</a:t>
            </a:r>
            <a:r>
              <a:rPr lang="en-US" sz="1600" dirty="0" smtClean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{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      while (</a:t>
            </a:r>
            <a:r>
              <a:rPr lang="en-US" sz="1600" dirty="0" err="1" smtClean="0">
                <a:latin typeface="Consolas" panose="020B0609020204030204" pitchFamily="49" charset="0"/>
              </a:rPr>
              <a:t>Button.ENTER.isUp</a:t>
            </a:r>
            <a:r>
              <a:rPr lang="en-US" sz="1600" dirty="0" smtClean="0">
                <a:latin typeface="Consolas" panose="020B06090202040302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   {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      </a:t>
            </a:r>
            <a:r>
              <a:rPr lang="en-US" sz="1600" dirty="0" err="1" smtClean="0">
                <a:latin typeface="Consolas" panose="020B0609020204030204" pitchFamily="49" charset="0"/>
              </a:rPr>
              <a:t>driveForward</a:t>
            </a:r>
            <a:r>
              <a:rPr lang="en-US" sz="1600" dirty="0" smtClean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      if (</a:t>
            </a:r>
            <a:r>
              <a:rPr lang="en-US" sz="1600" dirty="0" err="1" smtClean="0">
                <a:latin typeface="Consolas" panose="020B0609020204030204" pitchFamily="49" charset="0"/>
              </a:rPr>
              <a:t>obstacleDetected</a:t>
            </a:r>
            <a:r>
              <a:rPr lang="en-US" sz="1600" dirty="0" smtClean="0">
                <a:latin typeface="Consolas" panose="020B06090202040302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            </a:t>
            </a:r>
            <a:r>
              <a:rPr lang="en-US" sz="1600" dirty="0" err="1" smtClean="0">
                <a:latin typeface="Consolas" panose="020B0609020204030204" pitchFamily="49" charset="0"/>
              </a:rPr>
              <a:t>avoidObstacle</a:t>
            </a:r>
            <a:r>
              <a:rPr lang="en-US" sz="1600" dirty="0" smtClean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   }</a:t>
            </a: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3634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Decisions: 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192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b="1" dirty="0" smtClean="0"/>
              <a:t>if</a:t>
            </a:r>
            <a:r>
              <a:rPr lang="en-US" sz="2400" dirty="0" smtClean="0"/>
              <a:t> statement lets you selectively execute code only if a certain condition is true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400" dirty="0" smtClean="0"/>
              <a:t>Syntax: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</a:t>
            </a:r>
            <a:r>
              <a:rPr lang="en-US" sz="1800" dirty="0" smtClean="0">
                <a:latin typeface="Consolas" panose="020B0609020204030204" pitchFamily="49" charset="0"/>
              </a:rPr>
              <a:t>if (</a:t>
            </a:r>
            <a:r>
              <a:rPr lang="en-US" sz="1800" dirty="0" err="1" smtClean="0">
                <a:latin typeface="Consolas" panose="020B0609020204030204" pitchFamily="49" charset="0"/>
              </a:rPr>
              <a:t>condition_is_true</a:t>
            </a:r>
            <a:r>
              <a:rPr lang="en-US" sz="1800" dirty="0" smtClean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{   // execute this code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400" dirty="0" smtClean="0"/>
              <a:t>Or 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</a:t>
            </a:r>
            <a:r>
              <a:rPr lang="en-US" sz="1800" dirty="0">
                <a:latin typeface="Consolas" panose="020B0609020204030204" pitchFamily="49" charset="0"/>
              </a:rPr>
              <a:t> if (</a:t>
            </a:r>
            <a:r>
              <a:rPr lang="en-US" sz="1800" dirty="0" err="1">
                <a:latin typeface="Consolas" panose="020B0609020204030204" pitchFamily="49" charset="0"/>
              </a:rPr>
              <a:t>condition_is_true</a:t>
            </a:r>
            <a:r>
              <a:rPr lang="en-US" sz="18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</a:t>
            </a:r>
            <a:r>
              <a:rPr lang="en-US" sz="1800" dirty="0" smtClean="0">
                <a:latin typeface="Consolas" panose="020B0609020204030204" pitchFamily="49" charset="0"/>
              </a:rPr>
              <a:t>{   // </a:t>
            </a:r>
            <a:r>
              <a:rPr lang="en-US" sz="1800" dirty="0">
                <a:latin typeface="Consolas" panose="020B0609020204030204" pitchFamily="49" charset="0"/>
              </a:rPr>
              <a:t>execute this code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</a:t>
            </a:r>
            <a:r>
              <a:rPr lang="en-US" sz="1800" dirty="0" smtClean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else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{   // execute this code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}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8621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WallHugger</a:t>
            </a:r>
            <a:r>
              <a:rPr lang="en-US" dirty="0" smtClean="0"/>
              <a:t> Robot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Create a robot that drives parallel to a wall if possible. If there is an obstacle ahead, it turns 90 degrees away from the wall.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828800" y="3352800"/>
            <a:ext cx="5791200" cy="3200400"/>
          </a:xfrm>
          <a:prstGeom prst="rect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" name="Straight Connector 5"/>
          <p:cNvCxnSpPr>
            <a:stCxn id="4" idx="0"/>
            <a:endCxn id="4" idx="0"/>
          </p:cNvCxnSpPr>
          <p:nvPr/>
        </p:nvCxnSpPr>
        <p:spPr bwMode="auto">
          <a:xfrm>
            <a:off x="4724400" y="3352800"/>
            <a:ext cx="0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>
            <a:stCxn id="4" idx="0"/>
          </p:cNvCxnSpPr>
          <p:nvPr/>
        </p:nvCxnSpPr>
        <p:spPr bwMode="auto">
          <a:xfrm>
            <a:off x="4724400" y="3352800"/>
            <a:ext cx="0" cy="198120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200B5B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3" name="Ink 22"/>
              <p14:cNvContentPartPr/>
              <p14:nvPr/>
            </p14:nvContentPartPr>
            <p14:xfrm>
              <a:off x="3478368" y="3742278"/>
              <a:ext cx="360" cy="360"/>
            </p14:xfrm>
          </p:contentPart>
        </mc:Choice>
        <mc:Fallback>
          <p:pic>
            <p:nvPicPr>
              <p:cNvPr id="23" name="Ink 2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65768" y="3729678"/>
                <a:ext cx="25560" cy="2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4" name="Ink 23"/>
              <p14:cNvContentPartPr/>
              <p14:nvPr/>
            </p14:nvContentPartPr>
            <p14:xfrm>
              <a:off x="1804368" y="4701318"/>
              <a:ext cx="136800" cy="729360"/>
            </p14:xfrm>
          </p:contentPart>
        </mc:Choice>
        <mc:Fallback>
          <p:pic>
            <p:nvPicPr>
              <p:cNvPr id="24" name="Ink 2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82408" y="4679358"/>
                <a:ext cx="177840" cy="77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5" name="Ink 34"/>
              <p14:cNvContentPartPr/>
              <p14:nvPr/>
            </p14:nvContentPartPr>
            <p14:xfrm>
              <a:off x="5173968" y="5568558"/>
              <a:ext cx="175680" cy="524520"/>
            </p14:xfrm>
          </p:contentPart>
        </mc:Choice>
        <mc:Fallback>
          <p:pic>
            <p:nvPicPr>
              <p:cNvPr id="35" name="Ink 3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152008" y="5546598"/>
                <a:ext cx="219600" cy="56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1" name="Ink 40"/>
              <p14:cNvContentPartPr/>
              <p14:nvPr/>
            </p14:nvContentPartPr>
            <p14:xfrm>
              <a:off x="5296008" y="5784558"/>
              <a:ext cx="483480" cy="329400"/>
            </p14:xfrm>
          </p:contentPart>
        </mc:Choice>
        <mc:Fallback>
          <p:pic>
            <p:nvPicPr>
              <p:cNvPr id="41" name="Ink 4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274048" y="5762598"/>
                <a:ext cx="527400" cy="37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43" name="Ink 42"/>
              <p14:cNvContentPartPr/>
              <p14:nvPr/>
            </p14:nvContentPartPr>
            <p14:xfrm>
              <a:off x="5203848" y="6136638"/>
              <a:ext cx="143640" cy="263160"/>
            </p14:xfrm>
          </p:contentPart>
        </mc:Choice>
        <mc:Fallback>
          <p:pic>
            <p:nvPicPr>
              <p:cNvPr id="43" name="Ink 4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181888" y="6118998"/>
                <a:ext cx="187560" cy="302760"/>
              </a:xfrm>
              <a:prstGeom prst="rect">
                <a:avLst/>
              </a:prstGeom>
            </p:spPr>
          </p:pic>
        </mc:Fallback>
      </mc:AlternateContent>
      <p:cxnSp>
        <p:nvCxnSpPr>
          <p:cNvPr id="45" name="Straight Connector 44"/>
          <p:cNvCxnSpPr>
            <a:stCxn id="4" idx="0"/>
          </p:cNvCxnSpPr>
          <p:nvPr/>
        </p:nvCxnSpPr>
        <p:spPr bwMode="auto">
          <a:xfrm>
            <a:off x="4724400" y="3352800"/>
            <a:ext cx="0" cy="167640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80748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11300"/>
            <a:ext cx="7772400" cy="5346700"/>
          </a:xfrm>
        </p:spPr>
        <p:txBody>
          <a:bodyPr/>
          <a:lstStyle/>
          <a:p>
            <a:r>
              <a:rPr lang="en-US" sz="2800" dirty="0"/>
              <a:t>Open vs Closed Loop controllers</a:t>
            </a:r>
          </a:p>
          <a:p>
            <a:pPr lvl="1"/>
            <a:r>
              <a:rPr lang="en-US" sz="2400" dirty="0"/>
              <a:t>Controls a system using only the current state and its model of the system</a:t>
            </a:r>
          </a:p>
          <a:p>
            <a:pPr lvl="1"/>
            <a:r>
              <a:rPr lang="en-US" sz="2400" dirty="0"/>
              <a:t>Has a feedback loop that measures differences between actual and desired state and takes corrective action if necessary</a:t>
            </a:r>
          </a:p>
          <a:p>
            <a:r>
              <a:rPr lang="en-US" sz="2800" dirty="0"/>
              <a:t>Active vs passive sensors</a:t>
            </a:r>
          </a:p>
          <a:p>
            <a:pPr lvl="1"/>
            <a:r>
              <a:rPr lang="en-US" sz="2400" dirty="0"/>
              <a:t>Modify their environment and measure results</a:t>
            </a:r>
          </a:p>
          <a:p>
            <a:pPr lvl="1"/>
            <a:r>
              <a:rPr lang="en-US" sz="2400" dirty="0"/>
              <a:t>Record some parameters of their environment</a:t>
            </a:r>
          </a:p>
          <a:p>
            <a:pPr lvl="1"/>
            <a:endParaRPr lang="en-US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280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EV3 Sensors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EV3TouchSensor</a:t>
            </a:r>
          </a:p>
          <a:p>
            <a:pPr lvl="1"/>
            <a:r>
              <a:rPr lang="en-US" sz="1600" dirty="0" err="1">
                <a:latin typeface="Consolas" panose="020B0609020204030204" pitchFamily="49" charset="0"/>
              </a:rPr>
              <a:t>getTouchMode</a:t>
            </a:r>
            <a:r>
              <a:rPr lang="en-US" sz="1600" dirty="0" smtClean="0">
                <a:latin typeface="Consolas" panose="020B0609020204030204" pitchFamily="49" charset="0"/>
              </a:rPr>
              <a:t>() – registers touch</a:t>
            </a:r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2000" b="1" dirty="0"/>
              <a:t>EV3ColorSensor</a:t>
            </a:r>
          </a:p>
          <a:p>
            <a:pPr lvl="1"/>
            <a:r>
              <a:rPr lang="en-US" sz="1600" dirty="0" err="1">
                <a:latin typeface="Consolas" panose="020B0609020204030204" pitchFamily="49" charset="0"/>
              </a:rPr>
              <a:t>getColorIDMode</a:t>
            </a:r>
            <a:r>
              <a:rPr lang="en-US" sz="1600" dirty="0" smtClean="0">
                <a:latin typeface="Consolas" panose="020B0609020204030204" pitchFamily="49" charset="0"/>
              </a:rPr>
              <a:t>() – measures one of 8 colors</a:t>
            </a:r>
            <a:endParaRPr lang="en-US" sz="1600" dirty="0">
              <a:latin typeface="Consolas" panose="020B0609020204030204" pitchFamily="49" charset="0"/>
            </a:endParaRPr>
          </a:p>
          <a:p>
            <a:pPr lvl="1"/>
            <a:r>
              <a:rPr lang="en-US" sz="1600" dirty="0" err="1">
                <a:latin typeface="Consolas" panose="020B0609020204030204" pitchFamily="49" charset="0"/>
              </a:rPr>
              <a:t>getRedMode</a:t>
            </a:r>
            <a:r>
              <a:rPr lang="en-US" sz="1600" dirty="0" smtClean="0">
                <a:latin typeface="Consolas" panose="020B0609020204030204" pitchFamily="49" charset="0"/>
              </a:rPr>
              <a:t>() – measure mount of reflected red light</a:t>
            </a:r>
            <a:endParaRPr lang="en-US" sz="1600" dirty="0">
              <a:latin typeface="Consolas" panose="020B0609020204030204" pitchFamily="49" charset="0"/>
            </a:endParaRPr>
          </a:p>
          <a:p>
            <a:pPr lvl="1"/>
            <a:r>
              <a:rPr lang="en-US" sz="1600" dirty="0" err="1">
                <a:latin typeface="Consolas" panose="020B0609020204030204" pitchFamily="49" charset="0"/>
              </a:rPr>
              <a:t>getAmbientMode</a:t>
            </a:r>
            <a:r>
              <a:rPr lang="en-US" sz="1600" dirty="0" smtClean="0">
                <a:latin typeface="Consolas" panose="020B0609020204030204" pitchFamily="49" charset="0"/>
              </a:rPr>
              <a:t>() – measures the ambient light intensity</a:t>
            </a:r>
            <a:endParaRPr lang="en-US" sz="1600" dirty="0">
              <a:latin typeface="Consolas" panose="020B0609020204030204" pitchFamily="49" charset="0"/>
            </a:endParaRPr>
          </a:p>
          <a:p>
            <a:pPr lvl="1"/>
            <a:r>
              <a:rPr lang="en-US" sz="1600" dirty="0" err="1">
                <a:latin typeface="Consolas" panose="020B0609020204030204" pitchFamily="49" charset="0"/>
              </a:rPr>
              <a:t>setFloodlight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colorID</a:t>
            </a:r>
            <a:r>
              <a:rPr lang="en-US" sz="1600" dirty="0" smtClean="0">
                <a:latin typeface="Consolas" panose="020B0609020204030204" pitchFamily="49" charset="0"/>
              </a:rPr>
              <a:t>) – turn LED on in given color</a:t>
            </a:r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2000" b="1" dirty="0"/>
              <a:t>EV3UltrasonicSensor</a:t>
            </a:r>
          </a:p>
          <a:p>
            <a:pPr lvl="1"/>
            <a:r>
              <a:rPr lang="en-US" sz="1600" dirty="0" err="1">
                <a:latin typeface="Consolas" panose="020B0609020204030204" pitchFamily="49" charset="0"/>
              </a:rPr>
              <a:t>getDistanceMode</a:t>
            </a:r>
            <a:r>
              <a:rPr lang="en-US" sz="1600" dirty="0" smtClean="0">
                <a:latin typeface="Consolas" panose="020B0609020204030204" pitchFamily="49" charset="0"/>
              </a:rPr>
              <a:t>() – returns distance in meter</a:t>
            </a:r>
            <a:endParaRPr lang="en-US" sz="1600" dirty="0">
              <a:latin typeface="Consolas" panose="020B0609020204030204" pitchFamily="49" charset="0"/>
            </a:endParaRPr>
          </a:p>
          <a:p>
            <a:pPr lvl="1"/>
            <a:r>
              <a:rPr lang="en-US" sz="1600" dirty="0" err="1">
                <a:latin typeface="Consolas" panose="020B0609020204030204" pitchFamily="49" charset="0"/>
              </a:rPr>
              <a:t>getListenMode</a:t>
            </a:r>
            <a:r>
              <a:rPr lang="en-US" sz="1600" dirty="0" smtClean="0">
                <a:latin typeface="Consolas" panose="020B0609020204030204" pitchFamily="49" charset="0"/>
              </a:rPr>
              <a:t>() – listens to other active ultrasound sensors</a:t>
            </a:r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2000" b="1" dirty="0"/>
              <a:t>EV3GyroSensor</a:t>
            </a:r>
            <a:endParaRPr lang="en-US" sz="2000" dirty="0"/>
          </a:p>
          <a:p>
            <a:pPr lvl="1"/>
            <a:r>
              <a:rPr lang="en-US" sz="1600" dirty="0" err="1">
                <a:latin typeface="Consolas" panose="020B0609020204030204" pitchFamily="49" charset="0"/>
              </a:rPr>
              <a:t>getAngleMode</a:t>
            </a:r>
            <a:r>
              <a:rPr lang="en-US" sz="1600" dirty="0" smtClean="0">
                <a:latin typeface="Consolas" panose="020B0609020204030204" pitchFamily="49" charset="0"/>
              </a:rPr>
              <a:t>() – measures orientation in degree</a:t>
            </a:r>
            <a:endParaRPr lang="en-US" sz="1600" dirty="0">
              <a:latin typeface="Consolas" panose="020B0609020204030204" pitchFamily="49" charset="0"/>
            </a:endParaRPr>
          </a:p>
          <a:p>
            <a:pPr lvl="1"/>
            <a:r>
              <a:rPr lang="en-US" sz="1600" dirty="0" err="1">
                <a:latin typeface="Consolas" panose="020B0609020204030204" pitchFamily="49" charset="0"/>
              </a:rPr>
              <a:t>getRateMode</a:t>
            </a:r>
            <a:r>
              <a:rPr lang="en-US" sz="1600" dirty="0" smtClean="0">
                <a:latin typeface="Consolas" panose="020B0609020204030204" pitchFamily="49" charset="0"/>
              </a:rPr>
              <a:t>() – measures rotational velocity</a:t>
            </a:r>
            <a:endParaRPr lang="en-US" sz="1600" dirty="0">
              <a:latin typeface="Consolas" panose="020B0609020204030204" pitchFamily="49" charset="0"/>
            </a:endParaRPr>
          </a:p>
          <a:p>
            <a:pPr lvl="1"/>
            <a:r>
              <a:rPr lang="en-US" sz="1600" dirty="0" err="1">
                <a:latin typeface="Consolas" panose="020B0609020204030204" pitchFamily="49" charset="0"/>
              </a:rPr>
              <a:t>getAngleAndRateMode</a:t>
            </a:r>
            <a:r>
              <a:rPr lang="en-US" sz="1600" dirty="0" smtClean="0">
                <a:latin typeface="Consolas" panose="020B0609020204030204" pitchFamily="49" charset="0"/>
              </a:rPr>
              <a:t>() – measures both direction and velocity</a:t>
            </a:r>
            <a:endParaRPr lang="en-US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8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each </a:t>
            </a:r>
            <a:r>
              <a:rPr lang="en-US" dirty="0" smtClean="0"/>
              <a:t>sensor you want to use:</a:t>
            </a:r>
            <a:endParaRPr lang="en-US" dirty="0" smtClean="0"/>
          </a:p>
          <a:p>
            <a:r>
              <a:rPr lang="en-US" dirty="0" smtClean="0"/>
              <a:t>Define field of type “EV3 sensor name”</a:t>
            </a:r>
          </a:p>
          <a:p>
            <a:r>
              <a:rPr lang="en-US" dirty="0" smtClean="0"/>
              <a:t>Define field of type </a:t>
            </a:r>
            <a:r>
              <a:rPr lang="en-US" dirty="0" err="1" smtClean="0"/>
              <a:t>SensorProvider</a:t>
            </a:r>
            <a:r>
              <a:rPr lang="en-US" dirty="0" smtClean="0"/>
              <a:t> and initialize to the desired sensor mode</a:t>
            </a:r>
          </a:p>
          <a:p>
            <a:r>
              <a:rPr lang="en-US" dirty="0" smtClean="0"/>
              <a:t>Define field of type float[] to store the data </a:t>
            </a:r>
            <a:r>
              <a:rPr lang="en-US" dirty="0" smtClean="0"/>
              <a:t>measured by </a:t>
            </a:r>
            <a:r>
              <a:rPr lang="en-US" dirty="0" smtClean="0"/>
              <a:t>sensor </a:t>
            </a:r>
          </a:p>
          <a:p>
            <a:r>
              <a:rPr lang="en-US" dirty="0" smtClean="0"/>
              <a:t>Define a method to query the sensor and return the sensor </a:t>
            </a:r>
            <a:r>
              <a:rPr lang="en-US" dirty="0" smtClean="0"/>
              <a:t>data in appropriate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52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nsolas" panose="020B0609020204030204" pitchFamily="49" charset="0"/>
              </a:rPr>
              <a:t>public static </a:t>
            </a:r>
            <a:r>
              <a:rPr lang="en-US" sz="2000" b="1" dirty="0">
                <a:latin typeface="Consolas" panose="020B0609020204030204" pitchFamily="49" charset="0"/>
              </a:rPr>
              <a:t>EV3UltrasonicSensor </a:t>
            </a:r>
            <a:r>
              <a:rPr lang="en-US" sz="2000" b="1" dirty="0" err="1">
                <a:latin typeface="Consolas" panose="020B0609020204030204" pitchFamily="49" charset="0"/>
              </a:rPr>
              <a:t>distanceSensor</a:t>
            </a:r>
            <a:r>
              <a:rPr lang="en-US" sz="2000" b="1" dirty="0">
                <a:latin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</a:rPr>
              <a:t>=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</a:rPr>
              <a:t>            new </a:t>
            </a:r>
            <a:r>
              <a:rPr lang="en-US" sz="2000" b="1" dirty="0">
                <a:latin typeface="Consolas" panose="020B0609020204030204" pitchFamily="49" charset="0"/>
              </a:rPr>
              <a:t>EV3UltrasonicSensor(SensorPort.S1);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public static </a:t>
            </a:r>
            <a:r>
              <a:rPr lang="en-US" sz="2000" b="1" dirty="0" err="1">
                <a:latin typeface="Consolas" panose="020B0609020204030204" pitchFamily="49" charset="0"/>
              </a:rPr>
              <a:t>SampleProvider</a:t>
            </a:r>
            <a:r>
              <a:rPr lang="en-US" sz="2000" b="1" dirty="0"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</a:rPr>
              <a:t>distanceProvider</a:t>
            </a:r>
            <a:r>
              <a:rPr lang="en-US" sz="2000" b="1" dirty="0">
                <a:latin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</a:rPr>
              <a:t>=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</a:rPr>
              <a:t>            </a:t>
            </a:r>
            <a:r>
              <a:rPr lang="en-US" sz="2000" b="1" dirty="0" err="1" smtClean="0">
                <a:latin typeface="Consolas" panose="020B0609020204030204" pitchFamily="49" charset="0"/>
              </a:rPr>
              <a:t>distanceSensor.getDistanceMode</a:t>
            </a:r>
            <a:r>
              <a:rPr lang="en-US" sz="2000" b="1" dirty="0" smtClean="0">
                <a:latin typeface="Consolas" panose="020B0609020204030204" pitchFamily="49" charset="0"/>
              </a:rPr>
              <a:t>();</a:t>
            </a:r>
            <a:endParaRPr lang="en-US" sz="20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public static float[] </a:t>
            </a:r>
            <a:r>
              <a:rPr lang="en-US" sz="2000" b="1" dirty="0" err="1">
                <a:latin typeface="Consolas" panose="020B0609020204030204" pitchFamily="49" charset="0"/>
              </a:rPr>
              <a:t>distanceSample</a:t>
            </a:r>
            <a:r>
              <a:rPr lang="en-US" sz="2000" b="1" dirty="0">
                <a:latin typeface="Consolas" panose="020B0609020204030204" pitchFamily="49" charset="0"/>
              </a:rPr>
              <a:t> = </a:t>
            </a:r>
            <a:endParaRPr lang="en-US" sz="2000" b="1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</a:rPr>
              <a:t>            new </a:t>
            </a:r>
            <a:r>
              <a:rPr lang="en-US" sz="2000" b="1" dirty="0">
                <a:latin typeface="Consolas" panose="020B0609020204030204" pitchFamily="49" charset="0"/>
              </a:rPr>
              <a:t>float[</a:t>
            </a:r>
            <a:r>
              <a:rPr lang="en-US" sz="2000" b="1" dirty="0" err="1">
                <a:latin typeface="Consolas" panose="020B0609020204030204" pitchFamily="49" charset="0"/>
              </a:rPr>
              <a:t>distanceProvider.sampleSize</a:t>
            </a:r>
            <a:r>
              <a:rPr lang="en-US" sz="2000" b="1" dirty="0">
                <a:latin typeface="Consolas" panose="020B0609020204030204" pitchFamily="49" charset="0"/>
              </a:rPr>
              <a:t>()];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public static double </a:t>
            </a:r>
            <a:r>
              <a:rPr lang="en-US" sz="2000" b="1" dirty="0" err="1">
                <a:latin typeface="Consolas" panose="020B0609020204030204" pitchFamily="49" charset="0"/>
              </a:rPr>
              <a:t>getDistance</a:t>
            </a:r>
            <a:r>
              <a:rPr lang="en-US" sz="2000" b="1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</a:t>
            </a:r>
            <a:r>
              <a:rPr lang="en-US" sz="2000" dirty="0" err="1" smtClean="0">
                <a:latin typeface="Consolas" panose="020B0609020204030204" pitchFamily="49" charset="0"/>
              </a:rPr>
              <a:t>distanceProvider.fetchSample</a:t>
            </a:r>
            <a:r>
              <a:rPr lang="en-US" sz="2000" dirty="0" smtClean="0">
                <a:latin typeface="Consolas" panose="020B0609020204030204" pitchFamily="49" charset="0"/>
              </a:rPr>
              <a:t>(</a:t>
            </a:r>
            <a:r>
              <a:rPr lang="en-US" sz="2000" dirty="0" err="1" smtClean="0">
                <a:latin typeface="Consolas" panose="020B0609020204030204" pitchFamily="49" charset="0"/>
              </a:rPr>
              <a:t>distanceSample</a:t>
            </a:r>
            <a:r>
              <a:rPr lang="en-US" sz="2000" dirty="0">
                <a:latin typeface="Consolas" panose="020B0609020204030204" pitchFamily="49" charset="0"/>
              </a:rPr>
              <a:t>, 0);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 panose="020B0609020204030204" pitchFamily="49" charset="0"/>
              </a:rPr>
              <a:t>	return </a:t>
            </a:r>
            <a:r>
              <a:rPr lang="en-US" sz="2000" b="1" dirty="0" err="1">
                <a:latin typeface="Consolas" panose="020B0609020204030204" pitchFamily="49" charset="0"/>
              </a:rPr>
              <a:t>distanceSample</a:t>
            </a:r>
            <a:r>
              <a:rPr lang="en-US" sz="2000" b="1" dirty="0">
                <a:latin typeface="Consolas" panose="020B0609020204030204" pitchFamily="49" charset="0"/>
              </a:rPr>
              <a:t>[0];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}</a:t>
            </a:r>
            <a:endParaRPr lang="en-US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63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you follow the recommended sensor framework, it is easy to use a sensor:</a:t>
            </a:r>
          </a:p>
          <a:p>
            <a:pPr marL="0" indent="0">
              <a:buNone/>
            </a:pPr>
            <a:endParaRPr lang="en-US" sz="2000" b="1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</a:rPr>
              <a:t>  public </a:t>
            </a:r>
            <a:r>
              <a:rPr lang="en-US" sz="2000" b="1" dirty="0">
                <a:latin typeface="Consolas" panose="020B0609020204030204" pitchFamily="49" charset="0"/>
              </a:rPr>
              <a:t>static </a:t>
            </a:r>
            <a:r>
              <a:rPr lang="en-US" sz="2000" b="1" dirty="0" smtClean="0">
                <a:latin typeface="Consolas" panose="020B0609020204030204" pitchFamily="49" charset="0"/>
              </a:rPr>
              <a:t>void main(String[] </a:t>
            </a:r>
            <a:r>
              <a:rPr lang="en-US" sz="2000" b="1" dirty="0" err="1" smtClean="0">
                <a:latin typeface="Consolas" panose="020B0609020204030204" pitchFamily="49" charset="0"/>
              </a:rPr>
              <a:t>args</a:t>
            </a:r>
            <a:r>
              <a:rPr lang="en-US" sz="2000" b="1" dirty="0" smtClean="0">
                <a:latin typeface="Consolas" panose="020B0609020204030204" pitchFamily="49" charset="0"/>
              </a:rPr>
              <a:t>)</a:t>
            </a:r>
            <a:endParaRPr lang="en-US" sz="20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{</a:t>
            </a: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</a:t>
            </a:r>
            <a:r>
              <a:rPr lang="en-US" sz="2000" dirty="0" err="1" smtClean="0">
                <a:latin typeface="Consolas" panose="020B0609020204030204" pitchFamily="49" charset="0"/>
              </a:rPr>
              <a:t>System.out.println</a:t>
            </a:r>
            <a:r>
              <a:rPr lang="en-US" sz="2000" dirty="0" smtClean="0">
                <a:latin typeface="Consolas" panose="020B0609020204030204" pitchFamily="49" charset="0"/>
              </a:rPr>
              <a:t>(“D = “ + </a:t>
            </a:r>
            <a:r>
              <a:rPr lang="en-US" sz="2000" dirty="0" err="1" smtClean="0">
                <a:latin typeface="Consolas" panose="020B0609020204030204" pitchFamily="49" charset="0"/>
              </a:rPr>
              <a:t>getDistance</a:t>
            </a:r>
            <a:r>
              <a:rPr lang="en-US" sz="2000" dirty="0" smtClean="0">
                <a:latin typeface="Consolas" panose="020B0609020204030204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</a:t>
            </a:r>
            <a:r>
              <a:rPr lang="en-US" sz="2000" dirty="0" err="1">
                <a:latin typeface="Consolas" panose="020B0609020204030204" pitchFamily="49" charset="0"/>
              </a:rPr>
              <a:t>Button.ENTER.waitForPressAndRelease</a:t>
            </a:r>
            <a:r>
              <a:rPr lang="en-US" sz="2000" dirty="0">
                <a:latin typeface="Consolas" panose="020B0609020204030204" pitchFamily="49" charset="0"/>
              </a:rPr>
              <a:t>();</a:t>
            </a:r>
            <a:endParaRPr lang="en-US" sz="20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}</a:t>
            </a: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11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Usually we want to query a sensor repeatedly: </a:t>
            </a:r>
            <a:r>
              <a:rPr lang="en-US" dirty="0" smtClean="0"/>
              <a:t> employ a while loop, which is deceptively </a:t>
            </a:r>
            <a:r>
              <a:rPr lang="en-US" dirty="0" smtClean="0"/>
              <a:t>simple: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 smtClean="0">
                <a:latin typeface="Consolas" panose="020B0609020204030204" pitchFamily="49" charset="0"/>
              </a:rPr>
              <a:t>while (</a:t>
            </a:r>
            <a:r>
              <a:rPr lang="en-US" sz="2400" b="1" dirty="0" err="1" smtClean="0">
                <a:latin typeface="Consolas" panose="020B0609020204030204" pitchFamily="49" charset="0"/>
              </a:rPr>
              <a:t>condition_is_true</a:t>
            </a:r>
            <a:r>
              <a:rPr lang="en-US" sz="2400" b="1" dirty="0" smtClean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   // do this</a:t>
            </a:r>
            <a:endParaRPr lang="en-US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}</a:t>
            </a:r>
            <a:endParaRPr 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48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Measuring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511300"/>
            <a:ext cx="7772400" cy="49657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Assuming you created the standard framework for the distance sensor, create the following </a:t>
            </a:r>
            <a:r>
              <a:rPr lang="en-US" sz="2800" b="1" dirty="0" smtClean="0">
                <a:latin typeface="Consolas" panose="020B0609020204030204" pitchFamily="49" charset="0"/>
              </a:rPr>
              <a:t>main</a:t>
            </a:r>
            <a:r>
              <a:rPr lang="en-US" sz="2800" dirty="0" smtClean="0"/>
              <a:t> </a:t>
            </a:r>
            <a:r>
              <a:rPr lang="en-US" dirty="0" smtClean="0"/>
              <a:t>method:</a:t>
            </a:r>
          </a:p>
          <a:p>
            <a:pPr marL="0" indent="0">
              <a:buNone/>
            </a:pPr>
            <a:endParaRPr lang="en-US" sz="20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public static void main(String[] </a:t>
            </a:r>
            <a:r>
              <a:rPr lang="en-US" sz="2000" dirty="0" err="1" smtClean="0">
                <a:latin typeface="Consolas" panose="020B0609020204030204" pitchFamily="49" charset="0"/>
              </a:rPr>
              <a:t>args</a:t>
            </a:r>
            <a:r>
              <a:rPr lang="en-US" sz="2000" dirty="0" smtClean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{</a:t>
            </a:r>
            <a:endParaRPr lang="en-US" sz="20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while (</a:t>
            </a:r>
            <a:r>
              <a:rPr lang="en-US" sz="2000" dirty="0" err="1" smtClean="0">
                <a:latin typeface="Consolas" panose="020B0609020204030204" pitchFamily="49" charset="0"/>
              </a:rPr>
              <a:t>Button.ENTER.isUp</a:t>
            </a:r>
            <a:r>
              <a:rPr lang="en-US" sz="2000" dirty="0" smtClean="0">
                <a:latin typeface="Consolas" panose="020B06090202040302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</a:t>
            </a:r>
            <a:r>
              <a:rPr lang="en-US" sz="2000" dirty="0" err="1" smtClean="0">
                <a:latin typeface="Consolas" panose="020B0609020204030204" pitchFamily="49" charset="0"/>
              </a:rPr>
              <a:t>System.out.println</a:t>
            </a:r>
            <a:r>
              <a:rPr lang="en-US" sz="2000" dirty="0" smtClean="0">
                <a:latin typeface="Consolas" panose="020B0609020204030204" pitchFamily="49" charset="0"/>
              </a:rPr>
              <a:t>(“</a:t>
            </a:r>
            <a:r>
              <a:rPr lang="en-US" sz="2000" dirty="0" smtClean="0">
                <a:latin typeface="Consolas" panose="020B0609020204030204" pitchFamily="49" charset="0"/>
              </a:rPr>
              <a:t>D=“ </a:t>
            </a:r>
            <a:r>
              <a:rPr lang="en-US" sz="2000" dirty="0" smtClean="0">
                <a:latin typeface="Consolas" panose="020B0609020204030204" pitchFamily="49" charset="0"/>
              </a:rPr>
              <a:t>+ </a:t>
            </a:r>
            <a:r>
              <a:rPr lang="en-US" sz="2000" dirty="0" err="1" smtClean="0">
                <a:latin typeface="Consolas" panose="020B0609020204030204" pitchFamily="49" charset="0"/>
              </a:rPr>
              <a:t>getDistance</a:t>
            </a:r>
            <a:r>
              <a:rPr lang="en-US" sz="2000" dirty="0" smtClean="0">
                <a:latin typeface="Consolas" panose="020B0609020204030204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  </a:t>
            </a:r>
            <a:r>
              <a:rPr lang="en-US" sz="2000" dirty="0" err="1" smtClean="0">
                <a:latin typeface="Consolas" panose="020B0609020204030204" pitchFamily="49" charset="0"/>
              </a:rPr>
              <a:t>Delay.msDelay</a:t>
            </a:r>
            <a:r>
              <a:rPr lang="en-US" sz="2000" dirty="0" smtClean="0">
                <a:latin typeface="Consolas" panose="020B0609020204030204" pitchFamily="49" charset="0"/>
              </a:rPr>
              <a:t>(500);</a:t>
            </a: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0759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Measuring Tool v2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public static void main(String[] </a:t>
            </a:r>
            <a:r>
              <a:rPr lang="en-US" sz="2400" dirty="0" err="1" smtClean="0">
                <a:latin typeface="Consolas" panose="020B0609020204030204" pitchFamily="49" charset="0"/>
              </a:rPr>
              <a:t>args</a:t>
            </a:r>
            <a:r>
              <a:rPr lang="en-US" sz="2400" dirty="0" smtClean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{</a:t>
            </a:r>
            <a:endParaRPr lang="en-US" sz="24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   while </a:t>
            </a:r>
            <a:r>
              <a:rPr lang="en-US" sz="2400" dirty="0">
                <a:latin typeface="Consolas" panose="020B0609020204030204" pitchFamily="49" charset="0"/>
              </a:rPr>
              <a:t>(</a:t>
            </a:r>
            <a:r>
              <a:rPr lang="en-US" sz="2400" dirty="0" err="1">
                <a:latin typeface="Consolas" panose="020B0609020204030204" pitchFamily="49" charset="0"/>
              </a:rPr>
              <a:t>Button.ENTER.isUp</a:t>
            </a:r>
            <a:r>
              <a:rPr lang="en-US" sz="2400" dirty="0">
                <a:latin typeface="Consolas" panose="020B06090202040302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   {</a:t>
            </a:r>
            <a:endParaRPr lang="en-US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      double </a:t>
            </a:r>
            <a:r>
              <a:rPr lang="en-US" sz="2400" dirty="0" err="1">
                <a:latin typeface="Consolas" panose="020B0609020204030204" pitchFamily="49" charset="0"/>
              </a:rPr>
              <a:t>dist</a:t>
            </a:r>
            <a:r>
              <a:rPr lang="en-US" sz="2400" dirty="0">
                <a:latin typeface="Consolas" panose="020B0609020204030204" pitchFamily="49" charset="0"/>
              </a:rPr>
              <a:t> = </a:t>
            </a:r>
            <a:r>
              <a:rPr lang="en-US" sz="2400" dirty="0" err="1">
                <a:latin typeface="Consolas" panose="020B0609020204030204" pitchFamily="49" charset="0"/>
              </a:rPr>
              <a:t>getDistance</a:t>
            </a:r>
            <a:r>
              <a:rPr lang="en-US" sz="2400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      </a:t>
            </a:r>
            <a:r>
              <a:rPr lang="en-US" sz="2400" dirty="0" err="1" smtClean="0">
                <a:latin typeface="Consolas" panose="020B0609020204030204" pitchFamily="49" charset="0"/>
              </a:rPr>
              <a:t>Sound.playTone</a:t>
            </a:r>
            <a:r>
              <a:rPr lang="en-US" sz="2400" dirty="0">
                <a:latin typeface="Consolas" panose="020B0609020204030204" pitchFamily="49" charset="0"/>
              </a:rPr>
              <a:t>((</a:t>
            </a:r>
            <a:r>
              <a:rPr lang="en-US" sz="2400" dirty="0" err="1">
                <a:latin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</a:rPr>
              <a:t>)(1000*</a:t>
            </a:r>
            <a:r>
              <a:rPr lang="en-US" sz="2400" dirty="0" err="1">
                <a:latin typeface="Consolas" panose="020B0609020204030204" pitchFamily="49" charset="0"/>
              </a:rPr>
              <a:t>dist</a:t>
            </a:r>
            <a:r>
              <a:rPr lang="en-US" sz="2400" dirty="0">
                <a:latin typeface="Consolas" panose="020B0609020204030204" pitchFamily="49" charset="0"/>
              </a:rPr>
              <a:t>), 100);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      </a:t>
            </a:r>
            <a:r>
              <a:rPr lang="en-US" sz="2400" dirty="0" err="1" smtClean="0">
                <a:latin typeface="Consolas" panose="020B0609020204030204" pitchFamily="49" charset="0"/>
              </a:rPr>
              <a:t>System.out.println</a:t>
            </a:r>
            <a:r>
              <a:rPr lang="en-US" sz="2400" dirty="0">
                <a:latin typeface="Consolas" panose="020B0609020204030204" pitchFamily="49" charset="0"/>
              </a:rPr>
              <a:t>("d = " + </a:t>
            </a:r>
            <a:r>
              <a:rPr lang="en-US" sz="2400" dirty="0" err="1">
                <a:latin typeface="Consolas" panose="020B0609020204030204" pitchFamily="49" charset="0"/>
              </a:rPr>
              <a:t>dist</a:t>
            </a:r>
            <a:r>
              <a:rPr lang="en-US" sz="24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7188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ock And Key">
  <a:themeElements>
    <a:clrScheme name="Lock And Key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Lock And Ke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ock And Key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7535</TotalTime>
  <Words>644</Words>
  <Application>Microsoft Office PowerPoint</Application>
  <PresentationFormat>On-screen Show (4:3)</PresentationFormat>
  <Paragraphs>132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Consolas</vt:lpstr>
      <vt:lpstr>Symbol</vt:lpstr>
      <vt:lpstr>Times New Roman</vt:lpstr>
      <vt:lpstr>Lock And Key</vt:lpstr>
      <vt:lpstr>Introduction to Robots and the Mind  - Programming with Sensors -</vt:lpstr>
      <vt:lpstr>Last Time</vt:lpstr>
      <vt:lpstr>EV3 Sensors</vt:lpstr>
      <vt:lpstr>Sensor Framework</vt:lpstr>
      <vt:lpstr>Example</vt:lpstr>
      <vt:lpstr>Using the Sensor</vt:lpstr>
      <vt:lpstr>Loops</vt:lpstr>
      <vt:lpstr>Distance Measuring Tool</vt:lpstr>
      <vt:lpstr>Distance Measuring Tool v2</vt:lpstr>
      <vt:lpstr>A Complete Program</vt:lpstr>
      <vt:lpstr>A Complete Program (2)</vt:lpstr>
      <vt:lpstr>A Complete Program (3)</vt:lpstr>
      <vt:lpstr>Making Decisions: if</vt:lpstr>
      <vt:lpstr>A WallHugger Robot</vt:lpstr>
    </vt:vector>
  </TitlesOfParts>
  <Company>St. John's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6:  Learning</dc:title>
  <dc:creator>abcd</dc:creator>
  <cp:lastModifiedBy>Bert Wachsmuth</cp:lastModifiedBy>
  <cp:revision>571</cp:revision>
  <dcterms:created xsi:type="dcterms:W3CDTF">1999-07-19T15:46:41Z</dcterms:created>
  <dcterms:modified xsi:type="dcterms:W3CDTF">2016-02-08T17:27:44Z</dcterms:modified>
</cp:coreProperties>
</file>