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392" r:id="rId2"/>
    <p:sldId id="457" r:id="rId3"/>
    <p:sldId id="394" r:id="rId4"/>
    <p:sldId id="463" r:id="rId5"/>
    <p:sldId id="462" r:id="rId6"/>
    <p:sldId id="410" r:id="rId7"/>
    <p:sldId id="402" r:id="rId8"/>
    <p:sldId id="459" r:id="rId9"/>
    <p:sldId id="460" r:id="rId10"/>
    <p:sldId id="466" r:id="rId11"/>
    <p:sldId id="453" r:id="rId12"/>
    <p:sldId id="461" r:id="rId13"/>
    <p:sldId id="455" r:id="rId14"/>
    <p:sldId id="464" r:id="rId15"/>
    <p:sldId id="456" r:id="rId16"/>
    <p:sldId id="465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2B2B2"/>
    <a:srgbClr val="C0C0C0"/>
    <a:srgbClr val="EAEAE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647" autoAdjust="0"/>
  </p:normalViewPr>
  <p:slideViewPr>
    <p:cSldViewPr>
      <p:cViewPr varScale="1">
        <p:scale>
          <a:sx n="68" d="100"/>
          <a:sy n="68" d="100"/>
        </p:scale>
        <p:origin x="11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CB7A76B-3D5D-4F59-A7FB-7413F21D3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4E-7" units="1/dev"/>
        </inkml:channelProperties>
      </inkml:inkSource>
      <inkml:timestamp xml:id="ts0" timeString="2010-02-09T19:23:25.568"/>
    </inkml:context>
    <inkml:brush xml:id="br0">
      <inkml:brushProperty name="width" value="0.09333" units="cm"/>
      <inkml:brushProperty name="height" value="0.09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0CCBB6FE-3A72-4C4D-B9FE-470D51E9DB7C}" emma:medium="tactile" emma:mode="ink">
          <msink:context xmlns:msink="http://schemas.microsoft.com/ink/2010/main" type="writingRegion" rotatedBoundingBox="18736,7948 21966,10172 21267,11187 18037,8963"/>
        </emma:interpretation>
      </emma:emma>
    </inkml:annotationXML>
    <inkml:traceGroup>
      <inkml:annotationXML>
        <emma:emma xmlns:emma="http://www.w3.org/2003/04/emma" version="1.0">
          <emma:interpretation id="{F24B2424-C53B-4B5D-85EC-79D1C797BCE6}" emma:medium="tactile" emma:mode="ink">
            <msink:context xmlns:msink="http://schemas.microsoft.com/ink/2010/main" type="paragraph" rotatedBoundingBox="18736,7948 21966,10172 21267,11187 18037,8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1FA0CA-5D7A-4938-BF3C-5D6B094F240C}" emma:medium="tactile" emma:mode="ink">
              <msink:context xmlns:msink="http://schemas.microsoft.com/ink/2010/main" type="line" rotatedBoundingBox="18736,7948 21966,10172 21267,11187 18037,8963"/>
            </emma:interpretation>
          </emma:emma>
        </inkml:annotationXML>
        <inkml:traceGroup>
          <inkml:annotationXML>
            <emma:emma xmlns:emma="http://www.w3.org/2003/04/emma" version="1.0">
              <emma:interpretation id="{A125DA7B-90F9-4035-9504-9DB283DD582C}" emma:medium="tactile" emma:mode="ink">
                <msink:context xmlns:msink="http://schemas.microsoft.com/ink/2010/main" type="inkWord" rotatedBoundingBox="18736,7948 21966,10172 21267,11187 18037,8963"/>
              </emma:interpretation>
              <emma:one-of disjunction-type="recognition" id="oneOf0">
                <emma:interpretation id="interp0" emma:lang="en-US" emma:confidence="0">
                  <emma:literal>Passing.</emma:literal>
                </emma:interpretation>
                <emma:interpretation id="interp1" emma:lang="en-US" emma:confidence="0">
                  <emma:literal>Passing.</emma:literal>
                </emma:interpretation>
                <emma:interpretation id="interp2" emma:lang="en-US" emma:confidence="0">
                  <emma:literal>Passing.</emma:literal>
                </emma:interpretation>
                <emma:interpretation id="interp3" emma:lang="en-US" emma:confidence="0">
                  <emma:literal>Passing.</emma:literal>
                </emma:interpretation>
                <emma:interpretation id="interp4" emma:lang="en-US" emma:confidence="0">
                  <emma:literal>Passing.</emma:literal>
                </emma:interpretation>
              </emma:one-of>
            </emma:emma>
          </inkml:annotationXML>
          <inkml:trace contextRef="#ctx0" brushRef="#br0">8310-478 21,'16'-7'21,"-16"7"0,0 0 1,0 0-6,0 0-5,-21 5-3,6 9-1,-7 7-2,-6-1 0,-2 9 0,-8 2 1,-1 6 0,-7 6 0,-2 6 0,-8 1 1,1 3-2,-3-2-1,4-3-1,2-4-1,6-7 0,11-9-1,6-10-2,12-2-2,17-16-3,-18 17-6,18-17-5,0 0-8,18 12-4,-18-12-1,32 2 1</inkml:trace>
          <inkml:trace contextRef="#ctx0" brushRef="#br0" timeOffset="432.0247">8367-167 39,'0'0'22,"15"-16"3,-15 16-5,0 0-6,0 0-4,-12 16-2,12-16-2,-31 30-2,9-8-1,-9 4-2,-3 3 0,-2 2 1,-3-4 0,5 5 0,0-3 1,5-1-1,2-3 1,11-1 0,4-2-1,7-1 0,4 1-1,6-2 0,5 3 0,4-3-1,4-3 1,3 2-1,6-4 0,0-1-2,1-6-4,-3-2-10,-1-10-9,0 1-3,-9-9-1,2-2 1</inkml:trace>
          <inkml:trace contextRef="#ctx0" brushRef="#br0" timeOffset="890.0509">8430-171 47,'0'0'21,"0"0"3,0 0-4,0 0-7,0 0-5,24 9-1,-2-9-3,8 0 1,5-2 0,4 2-2,2-2-3,-2 4-12,-7-4-13,4 14-1,-19-5-1,-1 13 1</inkml:trace>
          <inkml:trace contextRef="#ctx0" brushRef="#br0" timeOffset="652.0373">8264 116 61,'-20'-7'25,"20"7"-2,0 0-4,0 0-10,0 0-5,24 2-2,-9 1-2,2 2 0,2 0 0,3-1-1,2-1-7,1-8-11,6 5-5,-10-14-1,6 4 2</inkml:trace>
          <inkml:trace contextRef="#ctx0" brushRef="#br0" timeOffset="-12866.7359">8416 394 26,'0'0'18,"3"-19"0,-3 19-3,0 0-6,0 0-8,0 0-8,0 0-5,0 0-2,0 0-1,0 0-2</inkml:trace>
          <inkml:trace contextRef="#ctx0" brushRef="#br0" timeOffset="1306.0746">8687 141 39,'-7'17'20,"-15"-3"1,5 13-1,-7 2-11,-1 4-1,1 2 1,0 3-1,5-2-1,0-2-1,9-5-2,3-5-1,11-5 0,-4-19-1,25 13-1,-2-16 0,4-9 0,5-5 0,4 0 0,-2-5 0,-3 5 0,-4-2 0,-6 9 0,-21 10 2,18-6-1,-18 6 0,-12 23 0,-3-5-1,0 5 1,-1 2-1,-1 1-3,5 3-5,0-2-8,6-5-9,6 4-4,0-11-2,12 2 1</inkml:trace>
          <inkml:trace contextRef="#ctx0" brushRef="#br0" timeOffset="1934.1106">9013 522 37,'17'-17'21,"-10"-9"2,3 7-1,-7-1-9,-3 4-2,0 16-3,-17-12 0,2 21-1,-5 3-1,-6 10-3,-3 5 1,-3 9-2,1 2 0,2 1-1,7-2 1,6-1-2,8-5 0,8-7 0,8-9 0,11-8 0,5-10 1,7-9-1,3-7 1,2-8-1,0-2 1,-2-4-1,-5 3 1,-4 4 0,-6 4-1,-19 22 1,19-19 0,-19 19-1,-9 29 1,-1 3 0,-5 13 0,-4 13-1,0 8 0,-3 13 0,-2 4 0,0 3 0,2-5 0,0-4 0,1-10-1,1-16 1,3-8-1,-2-21-2,4-14 0,-2-15 1,3-10-2,0-13 1,2-6 0,2-5 1,3-2 1,4 2 1,5 2 1,8 5 1,5 0 0,11 8 0,3 2 1,8 2 0,1 5 0,5-2 0,-4 6-1,0-1-1,-2 6-4,-8-3-9,-1 5-12,-4 9-4,-9-6-2,0 9 2</inkml:trace>
          <inkml:trace contextRef="#ctx0" brushRef="#br0" timeOffset="2203.1259">9342 982 39,'0'0'29,"0"0"1,16 21 0,-16-21-7,0 0-7,8 15-3,-8-15-6,0 0-2,0 0-3,0 0-2,0 0-4,0 0-12,0 0-13,0 0-1,0 0-2,0 0 2</inkml:trace>
          <inkml:trace contextRef="#ctx0" brushRef="#br0" timeOffset="-3680.2105">6318-1227 25,'0'0'16,"0"0"0,0 0-2,0 0-7,0 0 0,0 0-1,0 0-1,-14 21 1,14-21 0,-25 34 1,6-8 0,4 4-1,-7 3-1,1 2 0,2 1-2,-1 2-1,3-2 0,0-4-3,5-6-4,2-8-1,10-18-7,-7 17-5,7-17-5,10-20 0,-5-6-1,9 4 1</inkml:trace>
          <inkml:trace contextRef="#ctx0" brushRef="#br0" timeOffset="-3196.1827">6224-1320 16,'0'0'15,"7"-24"1,8 15-2,-3-8-4,11 7-4,6-4-2,3 4 1,6 3-2,1 4 0,2 4-1,-6 6 1,3 7-2,-7 5 1,-6 3-1,-1 2 1,-7 3 0,-1 0 1,-6 1 0,-3-3 2,-4 1 0,-8 3 1,0-2 0,-11 0 1,1 4-1,-7-4 1,-2 2-1,-3-5 0,1 0 1,-3-7-2,4 0 1,-3-10-1,4-2-1,1-7 0,2-3-2,1-3 1,3-1-2,0-1 0,17 10-2,-26-19-1,26 19-4,0 0-2,-19-15-6,19 15-6,0 0-4,0 0-6,19 25-1,-19-25 2,27 21 4</inkml:trace>
          <inkml:trace contextRef="#ctx0" brushRef="#br0" timeOffset="-1156.0661">6809-1128 16,'17'-13'13,"-13"-3"-1,-4 16-2,19-13-4,-19 13 1,0 0 0,0 0 0,0 0 1,0 0 0,-11 15 0,11-15-1,-25 22 1,8-6-2,1-1-2,-4 5 0,-1 4 0,-2 0 0,-1 5 0,1 3 0,0 3 0,-3 0 0,4 6-1,0-1 0,6-3-1,3-3-1,4-3-1,4-5 1,5-8-1,2-2 1,-2-16-1,0 0 1,27 8-1,-10-13 1,2-3-1,5-4 0,1-2 0,4-1-1,-3-1 0,5 3 0,-4-1 0,-2 2 0,-1 0 1,-2 2 0,-4 0 0,-3 1 0,-15 9 1,22-14 0,-22 14-1,0 0 1,0 0 0,10-15-1,-10 15 0,0 0 0,-20 10 0,20-10 0,-22 21 0,8-6-1,2 4 1,-2 5-1,2 3 1,2 2 0,2-2-1,-1 2 0,7-3 1,1-2-1,2-7 1,-1-17-1,26 15 1,-5-15-1,2-5 1,6-7 0,-1-3 1,2-6-1,3-1 1,-6-2-1,0 2 0,-6-2 1,-2 4-1,-6 3 1,-13 17-1,17-26 1,-17 26 0,0 0 0,0 0 0,0 0 1,0 0-1,0 0-1,0 0 0,0 0 0,0 0 0,0 0-1,-13 19 1,13-19-2,0 0 2,-9 17 0,9-17 0,0 0 0,0 0 0,0 0 0,0 0 2,0 0-2,0 0 1,-10 17-1,10-17 1,0 0-1,-10 15 0,10-15 1,0 0-1,-12 16 0,12-16 0,0 0 0,0 0 0,0 0 0,0 0 0,0 0 1,0 0-1,0 0 1,0 0-1,0 0 1,0 0 0,0 0-1,0 0 1,0 0-1,0 0 0,0 0 0,0 0 0,0 0 0,0 0 0,-14 17 0,14-17 0,0 0 0,0 0 0,-14 15 0,14-15 0,0 0 0,0 0 0,-17 15-1,17-15 1,0 0 0,0 0 0,0 0 0,0 0 0,0 0 0,0 0 0,0 0 0,0 0 0,0 0 0,0 0 0,-5 17-1,5-17 1,0 0 0,0 0 0,0 0 0,0 0 1,-3 16-1,3-16 0,0 0 1,0 0-1,-7 19 0,7-19 0,-7 17 0,7-17 0,-5 18 0,5-18-1,-5 16 1,5-16 0,0 0 0,-2 19-1,2-19 1,0 0-1,9 17 1,-9-17-1,0 0 0,17 15 1,-17-15 0,15 8 0,-15-8 0,22 4 0,-22-4 1,31-7-1,-14-1 0,4-3 1,1-4-1,3 0 0,1-8 0,0 1-1,1 0 1,-3-2 0,0 0 0,-6 2 0,-1 3 0,-5 2 0,-12 17 1,16-20-1,-16 20 0,0 0 0,0 0 0,0 0-1,0 0 1,-19 10-1,19-10 1,-26 36-1,11-9 0,-5 11 1,-3 8 0,1 7 0,-5 3 1,0 5-1,-2 6 1,-2-1-1,2-4 1,2-8-1,1-8 0,0-6 0,4-8 0,2-11 1,1-10-1,2-7 0,2-8 0,15 4 0,-24-20 0,15 0 0,6-3-1,1-2 0,7-3 1,4 1 0,4 0-1,6-2 1,3 2 0,2 4 0,2 5 0,1-1 0,-1 5-4,-1-1-7,1 3-9,1 7-7,-8-4-1,6 4 1,-6-5-1</inkml:trace>
          <inkml:trace contextRef="#ctx0" brushRef="#br0" timeOffset="-723.0413">7550-539 28,'17'-11'24,"-12"-4"2,-5 15 1,3-17-5,-3 17-5,-15-10-4,15 10-3,-26-2-1,7 2-4,4 4-1,-2 4-2,2 1-2,-1 4 1,6 3-2,2 4 1,2 4 0,5 2-1,1 3 1,1 0-1,3 1 1,-1 1 0,-1 0 0,1-4 1,-3-3-1,0-2 1,-1-2 1,-4-4 1,1-1 0,4-15 0,-15 19 0,15-19 1,-22 8-1,22-8 0,-26 2-1,26-2-2,-22-5-2,22 5-5,-17-5-14,17 5-11,0 0-1,-7-17 1,7 17-1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4E-7" units="1/dev"/>
        </inkml:channelProperties>
      </inkml:inkSource>
      <inkml:timestamp xml:id="ts0" timeString="2010-02-09T19:21:40.19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BE8515F-36CA-45E7-B6D5-7D852389AD0D}" emma:medium="tactile" emma:mode="ink">
          <msink:context xmlns:msink="http://schemas.microsoft.com/ink/2010/main" type="writingRegion" rotatedBoundingBox="11990,9876 13964,8910 14399,9799 12426,10765"/>
        </emma:interpretation>
      </emma:emma>
    </inkml:annotationXML>
    <inkml:traceGroup>
      <inkml:annotationXML>
        <emma:emma xmlns:emma="http://www.w3.org/2003/04/emma" version="1.0">
          <emma:interpretation id="{142D7331-AADE-4C31-A00E-0EA62EFB59CE}" emma:medium="tactile" emma:mode="ink">
            <msink:context xmlns:msink="http://schemas.microsoft.com/ink/2010/main" type="paragraph" rotatedBoundingBox="11990,9876 13964,8910 14399,9799 12426,10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96BA09-0330-4143-9A7A-3AEA96EEA3F4}" emma:medium="tactile" emma:mode="ink">
              <msink:context xmlns:msink="http://schemas.microsoft.com/ink/2010/main" type="line" rotatedBoundingBox="11990,9876 13964,8910 14399,9799 12426,10765"/>
            </emma:interpretation>
          </emma:emma>
        </inkml:annotationXML>
        <inkml:traceGroup>
          <inkml:annotationXML>
            <emma:emma xmlns:emma="http://www.w3.org/2003/04/emma" version="1.0">
              <emma:interpretation id="{F8A38C83-F732-403B-A14C-F0B0EF25CE9C}" emma:medium="tactile" emma:mode="ink">
                <msink:context xmlns:msink="http://schemas.microsoft.com/ink/2010/main" type="inkWord" rotatedBoundingBox="11990,9876 13964,8910 14399,9799 12426,10765"/>
              </emma:interpretation>
              <emma:one-of disjunction-type="recognition" id="oneOf0">
                <emma:interpretation id="interp0" emma:lang="en-US" emma:confidence="1">
                  <emma:literal>Math</emma:literal>
                </emma:interpretation>
                <emma:interpretation id="interp1" emma:lang="en-US" emma:confidence="1">
                  <emma:literal>Math</emma:literal>
                </emma:interpretation>
                <emma:interpretation id="interp2" emma:lang="en-US" emma:confidence="1">
                  <emma:literal>Math</emma:literal>
                </emma:interpretation>
                <emma:interpretation id="interp3" emma:lang="en-US" emma:confidence="1">
                  <emma:literal>Math</emma:literal>
                </emma:interpretation>
                <emma:interpretation id="interp4" emma:lang="en-US" emma:confidence="1">
                  <emma:literal>Math</emma:literal>
                </emma:interpretation>
              </emma:one-of>
            </emma:emma>
          </inkml:annotationXML>
          <inkml:trace contextRef="#ctx0" brushRef="#br0">24 269 26,'0'0'14,"0"0"-1,0 0-1,-13-17-4,13 17-1,0 0 0,0 0-1,0 0-1,-12 19 0,12-19 0,0 24-1,2-7 0,-1 5-1,4 5 1,0 4 0,2 8 0,2 6 0,3 4-1,-2 11 1,5 6-1,-1-1 0,3 3 0,-2-3-1,2-5-1,-1-9 1,-3-8-1,1-14 1,-2-11-1,-12-18 0,15 2 1,-10-19-1,-3-7 0,-4-8 0,-3-13 0,0-6-1,-3-8 1,-3-10-1,1-6 0,-2-3 0,4-6 0,-4 2 0,3 9 0,-1 6 0,5 13 0,-2 11 0,2 11 0,0 11 0,5 21 0,0 0 0,0 0-1,0 0 1,-2 28 1,7-3-1,-1 11 0,3 12 2,-1 12-2,6 3 1,0 7-1,7-2 1,0-3 0,3-4-1,2-13 0,1-14 1,3-15-1,-4-13 0,-2-14 0,-3-14 0,-2-12 0,-5-14 0,-2-7 0,-3-10 1,-2-10-1,-5-3 0,0-2 0,-4 3 0,1 9 0,-1 8 0,1 11 0,0 13 1,1 14-1,2 22 0,0 0 0,0 0 1,-2 24-1,2 1 0,2 6 0,1 8 0,2 9 0,4 6 0,0 6 1,2 3-1,5 7 0,-1-2 1,2 1-1,0-3 0,0-6 1,-1-9-1,1-8 0,-4-9 0,-1-10-1,2-6-2,-14-18-3,24 19-6,-24-19-4,17 0-2,-17 0-4,17-8-3,-17 8 0,14-24 1,-14 24 2</inkml:trace>
          <inkml:trace contextRef="#ctx0" brushRef="#br0" timeOffset="589.0337">770 455 11,'7'-19'13,"-9"-8"-1,4 7-1,-8-9-1,3 3-4,-4-3 0,-1 3 1,-3 3 0,3 4 0,-2 0-1,10 19 0,-21-17-1,21 17-1,0 0 0,-17 31-1,15-6 0,1 8 1,4 8-1,2 3 1,6 7 1,0 0-1,3 0 1,1-5-1,3-3-1,-1-12-1,1-9 0,1-17 0,-2-12 0,-2-13-1,-1-13 0,-4-8 1,-1-5-2,-4-3 2,-2-2-1,-3 5 1,-1 7-1,-1 6 0,0 11 0,2 22 1,-3-17-1,3 17 1,5 25-1,-2 3 1,4 9 0,2 4 0,3 7-1,0 0 0,1-2 0,3-5-1,1-5 0,0-11-3,2-11-4,1-7-5,-3-14-5,4-9-1,-3-6-5,-4-7-3,3-3-1,-5-9 1,3 5 4</inkml:trace>
          <inkml:trace contextRef="#ctx0" brushRef="#br0" timeOffset="1534.0877">1138-411 24,'0'0'14,"-17"-7"0,17 7 0,-14 15-3,9 1-2,-1 2-1,4 10-1,-2 4-1,3 9 1,1 7-1,1 5 1,5 6-1,-3 4 0,7 6 0,-1-5 0,6 5-2,-1-8 0,4-6-2,-1-8 0,6-7 0,-3-10-1,2-8 1,-1-8 0,1-12-1,-3-6 0,1-2 0,-1-11 1,-2-7-1,-3-10 0,-1-7 0,-1-7 0,0-7-1,-3-8 0,-2-8 1,-1-10-2,-2-2 1,1-6-1,-3-1 1,1 4-1,-1 6 0,-1 10 0,-1 12 0,0 16 1,-1 14-1,1 28 1,0 0 0,-12 17 0,5 12 0,0 7 0,-1 7 0,2 6 0,3 6 1,1 6 0,4 4-1,3 0 1,4 5-1,-1-2 1,4 0-1,2-3 1,-1-7-1,3-8 0,-1-13 1,4-11-1,0-13 1,1-13-1,1-13 0,-3-13 1,1-10-1,0-8 1,0-7-1,-6-2 1,1 3-1,-4 6 0,0 7 1,-3 8-1,0 10 1,-7 19 0,0 0-1,0 0 0,7 32 1,-7-8 0,2 7-1,-1 1 1,4 4-1,4-2 1,1-3 0,4-2 0,3-2 0,3-6-1,4-8 1,2-6 0,3-7-1,-2-7 1,0-6-1,2-6 1,-3-3-2,0 0 1,-4-1-2,0 6-3,-8 0-4,3 9-10,-17 8-3,15-11-7,-15 11-2,0 0 2,0 0 1</inkml:trace>
          <inkml:trace contextRef="#ctx0" brushRef="#br0" timeOffset="4461.2551">980 78 26,'0'0'15,"0"0"-1,0 0-1,-12 15-4,12-15-1,0 0 0,0 0 0,18-13 1,-18 13-2,21-17 1,-6 8-1,1-1-1,1 3-1,1-3-1,3 3 0,-2-1-1,3 3 0,0-2-1,0 2 0,-1-2-1,-3 2-1,-1 0 1,-1 1-1,-16 4 1,24-3-1,-24 3 0,15 3-1,-15-3-1,0 0-3,0 0-4,15 10-3,-15-10-5,0 0 0,0 0-5,0 0 0,-1-18-2,1 18 4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4E-7" units="1/dev"/>
        </inkml:channelProperties>
      </inkml:inkSource>
      <inkml:timestamp xml:id="ts0" timeString="2010-02-09T19:23:56.349"/>
    </inkml:context>
    <inkml:brush xml:id="br0">
      <inkml:brushProperty name="width" value="0.09333" units="cm"/>
      <inkml:brushProperty name="height" value="0.09333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07628875-CF32-40AF-BB4E-0E883C425A7D}" emma:medium="tactile" emma:mode="ink">
          <msink:context xmlns:msink="http://schemas.microsoft.com/ink/2010/main" type="writingRegion" rotatedBoundingBox="18585,17206 21536,15558 22061,16499 19111,18147"/>
        </emma:interpretation>
      </emma:emma>
    </inkml:annotationXML>
    <inkml:traceGroup>
      <inkml:annotationXML>
        <emma:emma xmlns:emma="http://www.w3.org/2003/04/emma" version="1.0">
          <emma:interpretation id="{D74ABFBD-0056-4640-8FDC-E1FAD64AC2BD}" emma:medium="tactile" emma:mode="ink">
            <msink:context xmlns:msink="http://schemas.microsoft.com/ink/2010/main" type="paragraph" rotatedBoundingBox="18585,17206 21536,15558 22061,16499 19111,18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A7D9CA-D7CD-479D-B15B-56887021E439}" emma:medium="tactile" emma:mode="ink">
              <msink:context xmlns:msink="http://schemas.microsoft.com/ink/2010/main" type="line" rotatedBoundingBox="18585,17206 21536,15558 22061,16499 19111,18147"/>
            </emma:interpretation>
          </emma:emma>
        </inkml:annotationXML>
        <inkml:traceGroup>
          <inkml:annotationXML>
            <emma:emma xmlns:emma="http://www.w3.org/2003/04/emma" version="1.0">
              <emma:interpretation id="{CF03BE3E-DA89-4CDE-B658-AFF403BA1D50}" emma:medium="tactile" emma:mode="ink">
                <msink:context xmlns:msink="http://schemas.microsoft.com/ink/2010/main" type="inkWord" rotatedBoundingBox="20711,16058 21552,15588 21939,16280 21098,16751"/>
              </emma:interpretation>
              <emma:one-of disjunction-type="recognition" id="oneOf0">
                <emma:interpretation id="interp0" emma:lang="en-US" emma:confidence="0">
                  <emma:literal>Complin</emma:literal>
                </emma:interpretation>
                <emma:interpretation id="interp1" emma:lang="en-US" emma:confidence="0">
                  <emma:literal>Comp Sci</emma:literal>
                </emma:interpretation>
                <emma:interpretation id="interp2" emma:lang="en-US" emma:confidence="0">
                  <emma:literal>Comp Sci</emma:literal>
                </emma:interpretation>
                <emma:interpretation id="interp3" emma:lang="en-US" emma:confidence="0">
                  <emma:literal>Comp Sci</emma:literal>
                </emma:interpretation>
                <emma:interpretation id="interp4" emma:lang="en-US" emma:confidence="0">
                  <emma:literal>Comp Sci</emma:literal>
                </emma:interpretation>
              </emma:one-of>
            </emma:emma>
          </inkml:annotationXML>
          <inkml:trace contextRef="#ctx0" brushRef="#br0">1931-1356 39,'-9'-22'22,"9"22"2,-13-28-2,13 28-8,-22-12-1,5 11 0,0 13-3,-6-1-2,3 13-1,-4-1-3,0 9-1,2-1 0,3 3-1,7 0 0,5 2-2,4-2 1,6-4-1,6 5 0,6-5 0,6 6 0,1-2 0,2-1 0,0 2 0,1 3 0,-1 0 0,-3 1 1,-4 0 1,-5-3 0,-2 1 0,-5-4 1,-2-4 0,-4-4 1,-1-3-1,-3-6-1,5-16 0,-12 22 0,12-22-1,0 0-1,-15 14-2,15-14-2,0 0-2,0 0-6,0 0-8,0 0-12,17-24 0,-7 7 0,5-4 2</inkml:trace>
          <inkml:trace contextRef="#ctx0" brushRef="#br0" timeOffset="336.0193">2156-1143 60,'-3'-21'26,"3"21"-1,0 0-1,-19-13-13,19 13-2,-15 20-1,6 1-3,1 1 0,-1 7-1,-1 3 0,3 4-1,0 2 1,4 1-1,1-2 0,4-1 0,3-3-1,5-4 0,2-7 0,2-2-1,3-10-1,3-6 1,2-9-1,2-9-1,0-1 0,-2-7-5,4-1-3,-6-7-9,4 1-11,-2 1-2,-5 1-1,1 3 2</inkml:trace>
          <inkml:trace contextRef="#ctx0" brushRef="#br0" timeOffset="629.0359">2422-1332 32,'0'0'18,"0"0"0,0 0 0,0 0-6,-13 20 0,11 1 0,-3 1-2,3 7 1,-1-2-1,3 9 0,0-6 1,6 5-5,0-3 0,7 0-3,1-3 0,5 0-1,1-5-1,2-5 0,0-7 0,1-9-2,-1-4-2,-7-13-6,2-3-9,-7-10-11,-6-11-1,-4-1-1,-7-7 2</inkml:trace>
          <inkml:trace contextRef="#ctx0" brushRef="#br0" timeOffset="800.0458">2432-1549 42,'-17'-31'26,"7"13"2,-5 0-2,15 18-6,-14-17-10,14 17-5,0 0-5,0 0-9,0 0-9,0 0-8,0 0-1,0 0 1,0 0 0</inkml:trace>
          <inkml:trace contextRef="#ctx0" brushRef="#br0" timeOffset="-2927.1674">-240-251 50,'0'0'21,"0"0"1,-19-10-3,19 10-9,-15 3-3,15-3 0,-17 7-3,17-7 1,-17 12-2,17-12 1,-19 25-1,9-2 0,-1 2 0,1 8-1,0 4-1,1 8 1,1 2-1,3 4 0,0-1 2,1 1-2,4-3 0,4 0 1,1-6 1,1-4-1,5-6 1,2-6 0,4-8-1,4-2 1,3-11-1,1 0 0,3-7 0,4-1-2,-3 0 1,0-4-3,2 3-2,-9-6-7,3 8-6,-6-6-5,-2-2-6,0-1-1,-3-4 0,1 6 1</inkml:trace>
          <inkml:trace contextRef="#ctx0" brushRef="#br0" timeOffset="-2514.1438">115 146 23,'-9'-18'17,"7"2"1,-10-3 0,12 19-5,-17-23-3,17 23-1,-20-9-1,20 9-2,-22 9-1,22-9-1,-19 22-2,12-7 1,2 6-2,3 1 0,4 2 0,3 1-1,4-1 1,3-2-1,3-3 1,2-2-1,2-8 1,1-6 0,2-8 1,-3-9 0,0-6 2,-6-9 0,-1-2 2,-6-6-1,-3 4 3,-5-1-2,-3 7 0,-5 1 0,1 9-1,9 17-1,-23-19-2,23 19 0,-21-3-4,21 3-3,0 0-10,0 0-14,-10 20-1,10-20 0,10 19-1</inkml:trace>
          <inkml:trace contextRef="#ctx0" brushRef="#br0" timeOffset="-1817.1039">266-174 22,'0'0'13,"0"0"0,2 24-1,5-7-4,-4 3-1,6 7 0,-2 2 1,3 4-1,2 6 0,1-1 0,1-3-1,0-2-2,1-6-1,-1-6-1,1-10-1,-15-11 0,26-5 0,-16-13-1,0-13 1,-1-3 0,-1-11 0,-1-2 1,0 2-1,-2 1-1,-2 6 1,1 9 0,-1 7 1,-3 7 1,0 15 0,0 0 0,4 24 0,-3 0 1,3 5-1,1 3 0,3 7-1,1-1-1,3-2 0,1-7 0,1-5-2,0-6 1,1-11 0,-15-7 1,26-15-1,-16-6 0,-2-13 1,1-7-1,-2-3 1,-4-2 1,1 3-1,-1 4-1,-1 8 1,-1 7-1,-1 24 1,0 0 0,0 0 0,7 21 0,-2 3 0,0 3 0,4 5 0,1 3 0,2-3-2,4 2-2,-3-5-8,6-5-10,0-4-6,-19-20-1,32 19 0,-32-19 1</inkml:trace>
          <inkml:trace contextRef="#ctx0" brushRef="#br0" timeOffset="-1314.0751">870-379 45,'0'0'19,"0"0"0,0 0 0,0 0-10,-14 36-3,18-7-1,1 10-1,7 9 1,0 5-1,5 6 0,0 6 0,3 2-1,-1-2-1,2-6-1,-4-11 0,-4-10-1,-2-16 1,-11-22-1,0 0 1,10-34-1,-14-7 0,-4-14 1,1-8 0,-1-4-1,1 1 0,3 1 0,3 7 0,4 5 0,4 11-1,5 7 1,3 8 1,4 7 0,-2 4 2,5 10 1,-3 2 0,3 11 3,-3 1-1,1 11 0,-4 0 0,-1 10-1,-6-2-1,1 4 0,-7-4-1,1 6-1,-6-4 0,0-4-2,-1-1-3,-4-7-9,7-17-19,-12 28 0,12-28-1,-20 13-1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4E-7" units="1/dev"/>
        </inkml:channelProperties>
      </inkml:inkSource>
      <inkml:timestamp xml:id="ts0" timeString="2010-02-09T19:23:55.623"/>
    </inkml:context>
    <inkml:brush xml:id="br0">
      <inkml:brushProperty name="width" value="0.09333" units="cm"/>
      <inkml:brushProperty name="height" value="0.09333" units="cm"/>
      <inkml:brushProperty name="color" value="#0000FF"/>
      <inkml:brushProperty name="fitToCurve" value="1"/>
    </inkml:brush>
  </inkml:definitions>
  <inkml:trace contextRef="#ctx0" brushRef="#br0">-5-4 78,'0'0'30,"-15"-11"0,15 11-3,0 0-10,0 0-7,0 0-3,0 0-3,0 0-3,0 0-2,0 0-4,0 0-5,0 0-11,0 0-8,0 0-2,0 0 0,20-3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4E-7" units="1/dev"/>
        </inkml:channelProperties>
      </inkml:inkSource>
      <inkml:timestamp xml:id="ts0" timeString="2010-02-09T19:24:17.564"/>
    </inkml:context>
    <inkml:brush xml:id="br0">
      <inkml:brushProperty name="width" value="0.09333" units="cm"/>
      <inkml:brushProperty name="height" value="0.09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C6ACA047-389C-4534-92A2-B50727FDC275}" emma:medium="tactile" emma:mode="ink">
          <msink:context xmlns:msink="http://schemas.microsoft.com/ink/2010/main" type="writingRegion" rotatedBoundingBox="11948,14735 15248,17300 14483,18284 11183,15719"/>
        </emma:interpretation>
      </emma:emma>
    </inkml:annotationXML>
    <inkml:traceGroup>
      <inkml:annotationXML>
        <emma:emma xmlns:emma="http://www.w3.org/2003/04/emma" version="1.0">
          <emma:interpretation id="{C0599120-DAC3-40B2-A78D-AD76807AA753}" emma:medium="tactile" emma:mode="ink">
            <msink:context xmlns:msink="http://schemas.microsoft.com/ink/2010/main" type="paragraph" rotatedBoundingBox="11948,14735 15248,17300 14483,18284 11183,15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48EC82-689E-443D-8257-D2877BB2195D}" emma:medium="tactile" emma:mode="ink">
              <msink:context xmlns:msink="http://schemas.microsoft.com/ink/2010/main" type="line" rotatedBoundingBox="11948,14735 15248,17300 14483,18284 11183,15719"/>
            </emma:interpretation>
          </emma:emma>
        </inkml:annotationXML>
        <inkml:traceGroup>
          <inkml:annotationXML>
            <emma:emma xmlns:emma="http://www.w3.org/2003/04/emma" version="1.0">
              <emma:interpretation id="{1A41D451-542E-4F6A-A98E-8FF576490F95}" emma:medium="tactile" emma:mode="ink">
                <msink:context xmlns:msink="http://schemas.microsoft.com/ink/2010/main" type="inkWord" rotatedBoundingBox="11948,14735 15248,17300 14483,18284 11183,15719"/>
              </emma:interpretation>
              <emma:one-of disjunction-type="recognition" id="oneOf0">
                <emma:interpretation id="interp0" emma:lang="en-US" emma:confidence="0">
                  <emma:literal>Fibs.</emma:literal>
                </emma:interpretation>
                <emma:interpretation id="interp1" emma:lang="en-US" emma:confidence="0">
                  <emma:literal>Fibs.</emma:literal>
                </emma:interpretation>
                <emma:interpretation id="interp2" emma:lang="en-US" emma:confidence="0">
                  <emma:literal>Fibs.</emma:literal>
                </emma:interpretation>
                <emma:interpretation id="interp3" emma:lang="en-US" emma:confidence="0">
                  <emma:literal>Fibs.</emma:literal>
                </emma:interpretation>
                <emma:interpretation id="interp4" emma:lang="en-US" emma:confidence="0">
                  <emma:literal>Fibs.</emma:literal>
                </emma:interpretation>
              </emma:one-of>
            </emma:emma>
          </inkml:annotationXML>
          <inkml:trace contextRef="#ctx0" brushRef="#br0">1945 1080 18,'0'0'13,"0"0"1,0 0 0,-19-3-1,-3 11-3,-3 4 2,-8 2 0,-4 5-1,-6-1 0,-1 8-1,-6 0-2,-1 4 0,-5 3-2,-1 6-2,-4-2 0,1 6 1,-3-2-2,2 2 0,-2-2 0,5 0-1,7-7 0,5-4 0,8-4-2,9-4-1,9-3-2,20-19-3,-16 24-8,16-24-7,0 0-7,31 5 1,-16-12-2,7 4 3</inkml:trace>
          <inkml:trace contextRef="#ctx0" brushRef="#br0" timeOffset="634.0363">2030 1532 34,'0'0'17,"0"0"0,-15-2 0,-4 9-5,0 5-2,-6 4-1,-2 4 1,-2 7 0,-7 6-1,2 4 0,-6 6-1,5 3-2,-3 0 1,7 0-3,1-3-1,4-6-2,6-8 0,6-7-1,14-22-3,0 0-2,0 0-8,7-20-7,8-11-4,6 1-2,-1-10-2,6 3 1</inkml:trace>
          <inkml:trace contextRef="#ctx0" brushRef="#br0" timeOffset="1077.0616">1938 1513 40,'28'-15'20,"-11"-4"1,1 7 0,-18 12-7,19-18-2,-19 18-3,0 0-2,17-2-1,-17 2-3,27 5-1,-6-2-1,8 3 0,2 0 1,4 6-1,1 0 0,2 5 0,-6 2 0,-5 5-1,-8 2 1,-9 3 0,-8-2 0,-7 2 3,-12 1-2,-7-1 1,-8-1 0,-2-1 0,-7-6 1,1 1-1,0-7 0,0-1 0,3-9-1,4-2 0,3-3-1,6-3 0,3-2 0,6-2-1,15 7-2,-20-10-3,20 10-3,0 0-7,0 0-9,-11 22-5,11-22 0,11 25-1,-11-25 3</inkml:trace>
          <inkml:trace contextRef="#ctx0" brushRef="#br0" timeOffset="1842.1054">2322 1984 28,'0'0'16,"0"0"2,0 0 1,0 0-3,0 0-3,0 0 0,0 0-2,0 0-1,-7-17-1,7 17-2,-24-7-2,7 4-2,0 5 2,-2 1-3,1 4 0,1 1-1,1 3 0,1 0-1,15-11 1,-19 29-1,14-13 0,3-1 0,2 2 0,4 2 0,1-2 0,2 2 0,0 0 1,-2-2-1,1 3 1,-4-3 1,0 0 0,-4-1 0,2-16 1,-8 23 0,8-23 0,-19 16 0,19-16 0,-26 7 0,26-7-2,-25-2 0,25 2-1,-21-5-3,21 5-3,0 0-5,0 0-9,-5-17-5,5 17-5,22-7 0,-1 5 1,-1-3 2</inkml:trace>
          <inkml:trace contextRef="#ctx0" brushRef="#br0" timeOffset="2421.1385">2561 2148 52,'7'-17'23,"-7"17"0,1-19-3,-1 19-6,-18 0-5,-3 9-1,1 6-3,-6 4-1,-3 5-1,3 3 0,1 2 0,4 0 1,4 2-1,7-6-1,7-1 0,6-7-1,-3-17 0,33 14 0,-8-18 1,6-9-2,6-6 1,3-7 0,1-1-1,-1-2 1,-2 3-1,-6 3 0,-9 9-1,-8 5 1,-15 9 0,-7 16-1,-12 8 1,-6 8 0,-6 11-1,-5 6 1,-1 6 0,-3 4 1,0 3-1,0 3 0,4-11 0,1-3 1,4-8-1,4-9 0,3-12 1,5-10-1,19-12 1,-19-12-1,18-8 1,1-7 0,5-8 0,2-2 0,4 1 0,3 2 1,3 3-1,-2 6 0,1 4-1,1 8 0,-17 13-4,31-11-4,-31 11-9,27 0-8,-12 4-4,1-3-1,6 1 2</inkml:trace>
          <inkml:trace contextRef="#ctx0" brushRef="#br0" timeOffset="2781.1591">2946 2426 54,'0'0'24,"21"-21"2,-21 21-3,1-20-7,-1 20-6,-18-10-2,18 10-2,-34 1-1,10 6-2,-2 0-1,1 5 0,-1 0 0,2 5 0,2-3 1,7 4 0,-1 1-1,8 2 1,3-4-1,5 1 1,1 0-1,6-1 0,2-2-1,-9-15 0,30 22 0,-9-15 0,4 0-3,1-7-3,6 3-8,-3-5-12,4-1-4,-3 0-1,-6-1-1,0 4 1</inkml:trace>
          <inkml:trace contextRef="#ctx0" brushRef="#br0" timeOffset="3420.1956">3448 2209 17,'8'-17'17,"-8"17"0,17-22 1,-17 22-2,0 0-6,0 0 0,0 0 0,-17 21 0,4-4-2,-10 8 0,-4 8 0,-7 4 0,-2 7 0,-5 1 1,4 4-3,-2-3-1,4 2-2,6-10 0,11-3 0,6-9-2,12-6 1,0-20-1,32 18-1,-1-18 1,6-4-1,6-3 1,3-3-1,-2 0 1,-3 0-1,-5 1 0,-7 1 1,-8 2-1,-21 6 0,18 0 0,-18 0 1,-8 21 0,-4-2-1,-3 3 1,-3 3 0,1 4-1,0-1 1,4-3 0,3-1-1,3-7 1,7-17-1,1 24-1,-1-24 0,0 0-3,19 17-5,-19-17-9,22 7-12,-22-7 0,0 0 0,19-10-1</inkml:trace>
          <inkml:trace contextRef="#ctx0" brushRef="#br0" timeOffset="-3895.2227">400 313 27,'17'-24'14,"-17"24"0,12-16 0,-12 16-4,0 0-1,12-17-2,-12 17 0,0 0-1,0 0 0,0 0-1,0 0-1,0 0 0,0 0 0,-21 24 0,1-3 0,-6 4 0,-1 8-1,-5 3 0,-1 1 0,-1 2 0,5 0-4,7 1-5,3-6-10,7-12-8,10-5-1,2-17 1,0 0 0</inkml:trace>
          <inkml:trace contextRef="#ctx0" brushRef="#br0" timeOffset="-3298.1881">257 154 42,'13'-36'17,"1"21"1,-1-6-3,10 3-9,4 1-1,5 0-1,6 1 0,-1 6 0,-1 7-1,0 3-1,-2 8 0,-7 6 0,-3 6-1,-5 4 0,-5 5 0,-4 0 0,-3 2 1,-6-2 1,-2-2 0,-4-3 1,-6 1 0,-2-4 0,-3-2 0,-2-4 1,-3 0-2,-3-1 0,-3-2-1,0-2 0,3-1-2,0 6 3,3 2-5,4 4 2,2 3 2,3 3-4,4 3 2,1 6 0,2 4 0,-2-3-1,0 2 2,-1 1-1,-1-1 2,-5-3 0,1-4 0,-6-1 1,-3-4 0,-4-5 1,1-5 0,-8-7 0,4-6-1,-3-6-1,3-3 0,1-7-1,5-2-1,4 2-1,4-3-3,15 15-3,-12-24-7,12 24-10,0 0-4,23-15-1,-2 15-1,-4-5 3</inkml:trace>
          <inkml:trace contextRef="#ctx0" brushRef="#br0" timeOffset="-3046.1742">611 753 58,'-13'22'24,"-4"-8"2,0 6-4,-1 2-7,-2 2-4,0 5-3,-1-2-1,4 1-4,0-3-3,3-3-10,6-3-9,6-4-7,2-15 0,0 0-1,10-17 1</inkml:trace>
          <inkml:trace contextRef="#ctx0" brushRef="#br0" timeOffset="-2903.1659">579 727 46,'0'-19'19,"0"19"-1,3-18-4,-3 18-13,0 0-11,0 0-7,0 0-1,0 0-1,0 0-1</inkml:trace>
          <inkml:trace contextRef="#ctx0" brushRef="#br0" timeOffset="-2436.1393">811 816 32,'0'0'21,"0"0"1,7-19 1,-7 19-3,-16-2-6,-2 6-3,-3 8-2,-8-2-3,2 12-2,-6 4 0,4 11 1,0 1-3,6 8 0,4 0 0,9 0-1,6 0 0,11-3 0,7-9 0,9-7 0,8-10 0,8-8 0,2-11 0,5-7 0,0-8 0,-1-7 1,-6-1-1,-8-4 1,-7 2 0,-9-2 0,-7 3 0,-9 2-1,-8 5 1,-3 4 0,-5 1-1,2 4 0,0 2-1,-1 2-1,16 6-1,-25-8-4,25 8-6,0 0-13,-19 0-4,19 0-1,0 0 0,0 0 1</inkml:trace>
          <inkml:trace contextRef="#ctx0" brushRef="#br0" timeOffset="-1271.0727">755 611 11,'0'0'16,"-21"-14"1,21 14 1,0 0-2,0 0 0,-17-13-3,17 13 0,0 0-2,0 0-3,0 0-1,2-16-3,-2 16-1,0 0 0,0 0-2,0 0-2,0 0-5,0 0-4,0 0-6,0 0-4,0 0-5,0 0 1,0 0 0,0 0 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4E-7" units="1/dev"/>
        </inkml:channelProperties>
      </inkml:inkSource>
      <inkml:timestamp xml:id="ts0" timeString="2010-02-09T19:24:41"/>
    </inkml:context>
    <inkml:brush xml:id="br0">
      <inkml:brushProperty name="width" value="0.09333" units="cm"/>
      <inkml:brushProperty name="height" value="0.09333" units="cm"/>
      <inkml:brushProperty name="color" value="#EAEAEA"/>
      <inkml:brushProperty name="fitToCurve" value="1"/>
    </inkml:brush>
  </inkml:definitions>
  <inkml:traceGroup>
    <inkml:annotationXML>
      <emma:emma xmlns:emma="http://www.w3.org/2003/04/emma" version="1.0">
        <emma:interpretation id="{51183365-3CF3-44B2-BF4A-E7807FB2B8E7}" emma:medium="tactile" emma:mode="ink">
          <msink:context xmlns:msink="http://schemas.microsoft.com/ink/2010/main" type="writingRegion" rotatedBoundingBox="15633,11380 18852,11949 18309,15022 15090,14452"/>
        </emma:interpretation>
      </emma:emma>
    </inkml:annotationXML>
    <inkml:traceGroup>
      <inkml:annotationXML>
        <emma:emma xmlns:emma="http://www.w3.org/2003/04/emma" version="1.0">
          <emma:interpretation id="{DD9DB822-75C2-4643-8761-13ED1CB9F9A1}" emma:medium="tactile" emma:mode="ink">
            <msink:context xmlns:msink="http://schemas.microsoft.com/ink/2010/main" type="paragraph" rotatedBoundingBox="16223,11276 18948,12309 18544,13376 15819,12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691CED-003F-416A-AB8E-25D94D9A0F92}" emma:medium="tactile" emma:mode="ink">
              <msink:context xmlns:msink="http://schemas.microsoft.com/ink/2010/main" type="line" rotatedBoundingBox="16223,11276 18948,12309 18544,13376 15819,12343"/>
            </emma:interpretation>
          </emma:emma>
        </inkml:annotationXML>
        <inkml:traceGroup>
          <inkml:annotationXML>
            <emma:emma xmlns:emma="http://www.w3.org/2003/04/emma" version="1.0">
              <emma:interpretation id="{48E00230-7304-4DC7-B5C9-7524C2AF8A7A}" emma:medium="tactile" emma:mode="ink">
                <msink:context xmlns:msink="http://schemas.microsoft.com/ink/2010/main" type="inkWord" rotatedBoundingBox="16223,11276 18948,12309 18544,13376 15819,12343"/>
              </emma:interpretation>
              <emma:one-of disjunction-type="recognition" id="oneOf0">
                <emma:interpretation id="interp0" emma:lang="en-US" emma:confidence="0">
                  <emma:literal>war.</emma:literal>
                </emma:interpretation>
                <emma:interpretation id="interp1" emma:lang="en-US" emma:confidence="0">
                  <emma:literal>war.</emma:literal>
                </emma:interpretation>
                <emma:interpretation id="interp2" emma:lang="en-US" emma:confidence="0">
                  <emma:literal>war.</emma:literal>
                </emma:interpretation>
                <emma:interpretation id="interp3" emma:lang="en-US" emma:confidence="0">
                  <emma:literal>war.</emma:literal>
                </emma:interpretation>
                <emma:interpretation id="interp4" emma:lang="en-US" emma:confidence="0">
                  <emma:literal>war.</emma:literal>
                </emma:interpretation>
              </emma:one-of>
            </emma:emma>
          </inkml:annotationXML>
          <inkml:trace contextRef="#ctx0" brushRef="#br0">244-360 6,'0'0'11,"0"0"-2,0 0-2,0 0 0,-15 5 0,15-5-1,0 0 0,0 0 1,0 0-1,0 0 0,12-17-1,-12 17 1,22-25-2,-7 8-1,4-6-1,1 1 0,6-5-1,1-4 0,2-3 1,2-2-1,0 2-1,-1 0 1,-6 3-3,0 2 0,-7 6-2,-5 4-1,-12 19-1,14-21-2,-14 21-1,0 0-2,0 0 0,1-17 0,-1 17 1,0 0-2,0 0 0</inkml:trace>
          <inkml:trace contextRef="#ctx0" brushRef="#br0" timeOffset="629.0359">662-408 10,'0'0'12,"0"0"-1,0 0 0,0 0-4,14-18-2,-14 18-1,27-28 0,-7 8 1,4-9 1,2-2 0,3-6 1,1-3 0,5-2-1,0-1 1,3-1-1,-1 1-2,1 4 0,0 0-2,-3 3 0,-2 2-1,-3 3 0,-4 4-1,-7 6 0,-2 4 0,-17 17-2,20-20-2,-20 20-3,0 0-5,0 0-5,0 0-5,0 0 0,0 0 1</inkml:trace>
          <inkml:trace contextRef="#ctx0" brushRef="#br0" timeOffset="1191.0681">1112-435 7,'0'0'11,"0"0"0,0 0-3,0 0 0,0 0 1,24-12-1,-12-7 1,8 1-1,4-10 1,5-4-3,4-4 1,8-6-1,3-8 1,0-6-1,4 0 0,0-2 0,-4 6-1,-5 6 0,-4 7-2,-8 10-1,-7 12-1,-4 10-1,-16 7-1,0 0-3,13 24-4,-13-24-7,2 32-7,-2-32-3,-3 33 0,3-33 1</inkml:trace>
          <inkml:trace contextRef="#ctx0" brushRef="#br0" timeOffset="1696.097">1638-447 10,'0'0'13,"0"0"0,0 0-2,-9 16-2,9-16-1,0 0 1,0 0 0,20-14 0,-20 14-1,29-29 0,-8 10 0,3-6-3,0-1 0,3-1-3,-3-1 0,0 3 0,-4 1-1,-1 3-1,-5 6 0,-14 15-3,18-20-4,-18 20-5,0 0-3,0 0-4,0 0-2,19 7-1,-19-7 1</inkml:trace>
          <inkml:trace contextRef="#ctx0" brushRef="#br0" timeOffset="2182.1247">1985-288 16,'0'0'16,"0"0"1,0 0-1,19-4-4,-19 4-3,26-17-3,-26 17 0,34-23-1,-17 9-2,5-1 0,-3 1-2,-2 0 0,0 1-1,-17 13-2,27-26-2,-27 26-5,14-20-6,-14 20-2,0 0-3,15-11 1,-15 11-1</inkml:trace>
          <inkml:trace contextRef="#ctx0" brushRef="#br0" timeOffset="2636.1508">2272-191 21,'0'0'16,"0"0"0,22 0-2,-22 0-1,16-20 0,-6 4-5,3-3 0,1 1-2,1-3-1,-1 4-1,-2 0-1,-12 17-2,19-25-1,-19 25-2,0 0-2,0 0-8,0 0-6,19 1-5,-19-1 2,0 0-1</inkml:trace>
          <inkml:trace contextRef="#ctx0" brushRef="#br0" timeOffset="3624.2073">2869 606 25,'0'0'17,"0"0"0,14-16-3,-14 16-4,10-22-2,-10 22-1,22-27-3,-10 11-1,3 3-1,1-1-1,-1 0-2,0 3-1,-15 11-1,26-23-2,-26 23 1,20-17-3,-20 17-5,16-15-2,-16 15-4,0 0 1,10-19 1</inkml:trace>
        </inkml:traceGroup>
      </inkml:traceGroup>
    </inkml:traceGroup>
    <inkml:traceGroup>
      <inkml:annotationXML>
        <emma:emma xmlns:emma="http://www.w3.org/2003/04/emma" version="1.0">
          <emma:interpretation id="{B584E759-E2AD-4E08-96FA-8B3F2B147AFC}" emma:medium="tactile" emma:mode="ink">
            <msink:context xmlns:msink="http://schemas.microsoft.com/ink/2010/main" type="paragraph" rotatedBoundingBox="15612,12459 18312,12645 18242,13657 15542,13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9538F8-FC3E-40B2-821E-CC715AA958C8}" emma:medium="tactile" emma:mode="ink">
              <msink:context xmlns:msink="http://schemas.microsoft.com/ink/2010/main" type="line" rotatedBoundingBox="15612,12459 18312,12645 18242,13657 15542,13471"/>
            </emma:interpretation>
          </emma:emma>
        </inkml:annotationXML>
        <inkml:traceGroup>
          <inkml:annotationXML>
            <emma:emma xmlns:emma="http://www.w3.org/2003/04/emma" version="1.0">
              <emma:interpretation id="{01B9AAEE-5239-458D-A881-CCA56F4F3EA6}" emma:medium="tactile" emma:mode="ink">
                <msink:context xmlns:msink="http://schemas.microsoft.com/ink/2010/main" type="inkWord" rotatedBoundingBox="15612,12459 18312,12645 18242,13657 15542,13471"/>
              </emma:interpretation>
              <emma:one-of disjunction-type="recognition" id="oneOf1">
                <emma:interpretation id="interp5" emma:lang="en-US" emma:confidence="1">
                  <emma:literal>Robotics</emma:literal>
                </emma:interpretation>
                <emma:interpretation id="interp6" emma:lang="en-US" emma:confidence="1">
                  <emma:literal>Robotic S</emma:literal>
                </emma:interpretation>
                <emma:interpretation id="interp7" emma:lang="en-US" emma:confidence="1">
                  <emma:literal>Robotic S</emma:literal>
                </emma:interpretation>
                <emma:interpretation id="interp8" emma:lang="en-US" emma:confidence="1">
                  <emma:literal>Robotic S</emma:literal>
                </emma:interpretation>
                <emma:interpretation id="interp9" emma:lang="en-US" emma:confidence="1">
                  <emma:literal>Robotic S</emma:literal>
                </emma:interpretation>
              </emma:one-of>
            </emma:emma>
          </inkml:annotationXML>
          <inkml:trace contextRef="#ctx0" brushRef="#br0" timeOffset="-6150.3518">2 135 38,'2'-21'20,"-6"-4"-1,8 9-1,-3-4-7,8 5-3,-9 15-3,29-24-1,-7 17-3,2 4 0,1-1 0,3 2 0,-1 4-1,-1 0 1,-3 1-1,-2 1 0,-6-3 1,-15-1 0,22 11 0,-22-11 1,9 20 0,-9-5 0,-3 4 1,-3 2 0,0 8 0,-5 1 0,1 6 0,-2 2 0,2-1 0,-2 1-1,4-2 1,-3-2-1,4-2 0,2-6 1,2-4 0,0 0-1,4-2-1,-1-1 1,5 2 0,0 1 0,1-2-1,0 2 0,1 2-1,2-3 1,-4-2-1,2-2 1,1-2-1,-8-15 0,14 19 0,-14-19 0,15 10 0,-15-10-2,21 9-1,-21-9-3,22 8-8,-22-8-5,29 3-5,-29-3-4,27-3 0,-27 3 0</inkml:trace>
          <inkml:trace contextRef="#ctx0" brushRef="#br0" timeOffset="-6720.3844">53 305 5,'-10'-20'7,"10"20"1,0 0 1,-4-17 2,4 17 0,-1-15 2,1 15-2,0 0 1,-5-21-2,5 21-2,0 0-2,0 0-2,0 0-1,0 0 0,0 0 0,0 0-1,0 0 1,-2 27-1,0-3 2,-3 5 0,0 9 1,-2-1 0,0 6 0,-1 3 1,3 3-2,-2-4 0,3-1 0,1-6-2,3-4 0,0-4-2,2-6-3,3-7-2,-5-17-4,8 19-6,-8-19-3,0 0-4,0 0-3,5-25-1,-3 8 1,-9-12 3</inkml:trace>
          <inkml:trace contextRef="#ctx0" brushRef="#br0" timeOffset="-5671.3244">578 484 18,'-6'-22'18,"6"22"0,-16-29 0,16 29-4,-31-13-3,14 11-2,-1 2-3,1 3-1,1 4-1,16-7 0,-22 27-1,14-8-1,6 5 0,4 5 0,4 5-1,5 0 0,2-1-1,4-1 2,4-6-1,4-6 1,4-6-1,0-11 1,2-11 0,-2-9 1,-2-9-1,-3-5 0,-3-3 0,-8-3-1,-6-1 1,-5 2-1,-6 7-1,-4 7 1,-4 4 0,-3 6 0,-1 8-1,16 4 1,-29 5-1,29-5 0,-22 21 0,22-21-2,-14 24-3,14-24-3,-1 23-7,1-23-4,0 0-4,0 0-4,27 16 2,-27-16 1</inkml:trace>
          <inkml:trace contextRef="#ctx0" brushRef="#br0" timeOffset="-5076.2903">960-65 19,'-3'-22'14,"3"22"0,0 0-4,-15-3-2,15 3-2,-17 27 0,6-7-1,5 8 1,-3 2-1,0 6 0,3 3 0,-1 6 0,0 1 0,2 0 1,1-2 0,3-1 0,2-4-1,3-6 0,4-4-2,4-11 0,4-6-1,2-8 0,3-8-1,5-6 0,-1-4-1,2-1 1,-3-2-1,-2 3 1,-1 4-1,-2 7 0,-2 8 0,-17-5 1,19 37-1,-14-8 0,-2 5 1,-1 9 0,-2 3 1,-4-2 0,1-1 0,-4-5 1,2-4 1,0-7-1,0-3 0,5-24 0,-19 20-1,19-20 0,-27-5-1,11-3 0,-1-4-2,2 0 0,-2-2-2,17 14-2,-24-22-4,24 22-4,0 0-5,-5-17-5,5 17-4,17-5-1,2 5 2,-2-7 2</inkml:trace>
          <inkml:trace contextRef="#ctx0" brushRef="#br0" timeOffset="-4651.266">1435 496 9,'3'-18'13,"-3"18"0,9-31-1,-9 31-5,-2-20 0,2 20 0,0 0-1,-24 5 2,10 10 0,2 5 0,-1 9-1,2 7 0,3 7-1,3 3-1,5-2-1,5-3-1,7-5-1,5-5 1,5-11-1,2-13 1,5-9 0,0-8 0,0-12 0,-3-7 0,-4-3 0,-7-6-1,-5-1 0,-5 0 0,-8 4 0,-7 5 0,-2 9-1,-5 6 0,17 15 0,-31-15-1,31 15-3,-20 8-3,20-8-10,0 0-6,1 24-4,-1-24-2,17 7 2</inkml:trace>
          <inkml:trace contextRef="#ctx0" brushRef="#br0" timeOffset="-4120.2356">1822-58 15,'10'-31'15,"-12"6"1,2 25 0,0 0-7,-15 10-3,5 17 0,-2 9 0,0 12 0,2 8-1,-2 12 2,1 6 0,3 6 1,1 5 0,5 2 0,1-5-2,4-5 0,2-14-1,5-12-1,2-15 0,4-17-1,-1-19-2,0-21 0,-1-11 1,-2-6-1,-2-6 0,-1 0 0,-4 1-1,-3 7 1,-1 4-2,1 13 1,-2 19 0,5-22 0,-5 22-1,0 0 1,22-12 0,-22 12-1,24-2 1,-24 2 0,22-2 1,-22 2-1,17 0 0,-17 0 1,0 0 0,2 23-1,-2-23 1,-7 30 0,4-11-1,-1 2-1,3 4-4,2-3-16,-2-6-5,8 1-2,-7-17 0,8 17 0</inkml:trace>
          <inkml:trace contextRef="#ctx0" brushRef="#br0" timeOffset="-3541.2025">2072 254 8,'2'-17'10,"-2"17"-1,0 0-2,0 0-2,-19 10-1,19-10-2,-18 19 0,18-19 0,-17 21 1,17-21 1,0 0 1,-14 15-1,14-15 1,0 0 0,0 0 0,0 0 0,0 0-1,0 0-2,0 0 2,0 0 0,0 0 1,-9-15 1,9 15 1,0 0 1,0 0 0,0 0 1,0 0 0,0 0-2,0 0 0,-17-7 0,17 7-3,0 0-1,0 0-1,0 0 0,0 0-2,0 0 0,-10 19-4,10-19-5,-3 20-12,3-20-7,-2 19 0,2-19-1,-2 17 0</inkml:trace>
          <inkml:trace contextRef="#ctx0" brushRef="#br0" timeOffset="-3082.1763">1984 513 33,'0'0'19,"-7"-15"2,7 15-1,0 0-7,0 0-4,-5 22-1,5-22-1,-4 28-2,3-8 0,1 6-1,-2-1-1,2 1-1,0-2 1,2 0-1,-1-2-1,5-3 1,2-4-1,-8-15 0,19 19 0,-19-19-1,29 12-2,-29-12-5,25 1-7,-25-1-6,17-12-5,-17 12-2,12-17 1,-12 17 2</inkml:trace>
          <inkml:trace contextRef="#ctx0" brushRef="#br0" timeOffset="-2618.1497">2287 481 20,'12'-15'17,"-10"-7"1,-2 22-1,9-29-2,-9 29-4,0-19 0,0 19-3,0 0 0,-16-9-1,16 9-2,-15 4 0,15-4-2,-15 13 0,15-13-1,-16 24-1,9-8 1,1-1-1,-3 5 1,0-1-1,3 5 1,-3 2 1,2 3-1,2-2 1,2 4 0,1-4-1,2 2 0,5-4 0,2-2-2,2-8 0,-9-15 1,22 15-1,-7-16 0,0-4 0,1-6-2,2 3-3,-2-6-6,4 4-7,4 1-9,-7-3 0,7 11-2,-5-8 2</inkml:trace>
          <inkml:trace contextRef="#ctx0" brushRef="#br0" timeOffset="-2136.1221">2639 392 42,'8'-20'24,"-9"-4"1,1 9-2,0 15-10,-16-22-2,16 22-1,-25 0-2,9 8-1,-1-1-2,17-7 0,-25 25-2,18-9-1,2-1-1,6 1 0,5-1 0,4 2-1,-10-17 0,27 31 0,-12-16 0,2 0 0,-1 2 0,-3 2 1,-1 0 1,-3 3-1,-2 2 2,-4 0-1,-1 0 1,-2-2-1,-4-2 1,1-1-1,-4-4 0,7-15-1,-12 21 0,12-21 0,-15 10-1,15-10 1,-15 4-2,15-4 0,-16 5 0,16-5-2,-15 3-1,15-3-4,0 0-6,-21-3-9,21 3-7,-6-16 0,6 16-1,-9-24 2</inkml:trace>
        </inkml:traceGroup>
      </inkml:traceGroup>
    </inkml:traceGroup>
    <inkml:traceGroup>
      <inkml:annotationXML>
        <emma:emma xmlns:emma="http://www.w3.org/2003/04/emma" version="1.0">
          <emma:interpretation id="{6E9DB6E4-633F-4049-835A-77F497EB18B9}" emma:medium="tactile" emma:mode="ink">
            <msink:context xmlns:msink="http://schemas.microsoft.com/ink/2010/main" type="paragraph" rotatedBoundingBox="15309,13214 18163,13719 17944,14957 15090,14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A1368D-7830-48F2-A3EB-A35DBB5436D8}" emma:medium="tactile" emma:mode="ink">
              <msink:context xmlns:msink="http://schemas.microsoft.com/ink/2010/main" type="line" rotatedBoundingBox="15309,13214 18163,13719 17944,14957 15090,14452"/>
            </emma:interpretation>
          </emma:emma>
        </inkml:annotationXML>
        <inkml:traceGroup>
          <inkml:annotationXML>
            <emma:emma xmlns:emma="http://www.w3.org/2003/04/emma" version="1.0">
              <emma:interpretation id="{834A4526-9012-4793-9967-7D47AB1FF006}" emma:medium="tactile" emma:mode="ink">
                <msink:context xmlns:msink="http://schemas.microsoft.com/ink/2010/main" type="inkWord" rotatedBoundingBox="15309,13214 18163,13719 17944,14957 15090,14452"/>
              </emma:interpretation>
              <emma:one-of disjunction-type="recognition" id="oneOf2">
                <emma:interpretation id="interp10" emma:lang="en-US" emma:confidence="0">
                  <emma:literal>inner</emma:literal>
                </emma:interpretation>
                <emma:interpretation id="interp11" emma:lang="en-US" emma:confidence="0">
                  <emma:literal>inner</emma:literal>
                </emma:interpretation>
                <emma:interpretation id="interp12" emma:lang="en-US" emma:confidence="0">
                  <emma:literal>inner</emma:literal>
                </emma:interpretation>
                <emma:interpretation id="interp13" emma:lang="en-US" emma:confidence="0">
                  <emma:literal>inner</emma:literal>
                </emma:interpretation>
                <emma:interpretation id="interp14" emma:lang="en-US" emma:confidence="0">
                  <emma:literal>inner</emma:literal>
                </emma:interpretation>
              </emma:one-of>
            </emma:emma>
          </inkml:annotationXML>
          <inkml:trace contextRef="#ctx0" brushRef="#br0" timeOffset="4752.2716">-310 682 27,'0'0'15,"0"0"1,0 0-1,8-15-5,-8 15-1,0 0-2,24-20-1,-24 20 0,22-26-1,-11 9-3,0 2 1,-2-3-2,-9 18 0,15-25-1,-15 25-2,9-15-2,-9 15-2,0 0-4,0 0-5,0 0-4,-2 17-1,2-17 0,0 0 1</inkml:trace>
          <inkml:trace contextRef="#ctx0" brushRef="#br0" timeOffset="5358.3065">-205 1145 8,'0'0'12,"0"0"1,0 0 0,0 0 0,0 0-2,16 1 1,-16-1 0,17-18 0,-5 2-2,0 1-1,0-6-1,-2-1-3,2 2-1,-4-1-1,3 4-4,-3 2-2,-8 15-7,12-26-9,-12 26-4,15-13-2,-15 13 2</inkml:trace>
          <inkml:trace contextRef="#ctx0" brushRef="#br0" timeOffset="6111.3496">58 1539 21,'-15'17'12,"15"-17"0,0 0-1,0 0-3,0 0-3,0 0-1,0 0 1,0 0 2,0 0 1,0 0 1,0 0 0,7-16 1,1-2 0,7-6 1,3-5-3,4-5-2,3-6-1,6-1-1,3-1-2,0 1 1,-1 3-3,-4 6-2,-2 5-1,-7 6-2,1 7-1,-21 14-4,22-13-3,-22 13-6,0 0-5,21 3-1,-21-3 1,0 0 2</inkml:trace>
          <inkml:trace contextRef="#ctx0" brushRef="#br0" timeOffset="6683.3823">420 1759 12,'0'0'12,"0"0"0,0 0 0,24-7-1,-24 7-1,22-16 1,-9 1 0,4 0-1,2-6-1,3-4 0,6-4-1,-1-7-2,7-5-2,0-9-1,7-2 0,0-10-2,3 1 0,-3 3 0,-3 5-2,-4 9-1,-5 6-3,-7 14-5,-5 14-7,-17 10-6,0 0-1,10 17 0,-11 5 1</inkml:trace>
          <inkml:trace contextRef="#ctx0" brushRef="#br0" timeOffset="7281.4165">841 1992 12,'0'0'13,"15"-7"-1,-4-11 2,7-3-1,1-8 0,8-5 0,4-12-2,3-5-1,5-4-2,2-6 0,2-1-2,1 1-2,-3 3-3,-3 2-2,-6 11-3,-1 8-4,-7 8-5,-7 5-6,2 16-5,-19 8 1,0 0 1</inkml:trace>
          <inkml:trace contextRef="#ctx0" brushRef="#br0" timeOffset="7815.4469">1247 2035 24,'-2'22'14,"2"-22"0,0 0-2,0 0-2,22-5-2,-22 5 1,28-32-1,-8 6 0,6-8-1,3-4 1,3-11-1,4-7 0,3-6-1,2 2-1,-2 1 0,1 6-1,-6 5-1,-2 9-1,-3 7-2,-5 9-1,-2 10-4,-5 1-9,-17 12-6,33-17-6,-33 17 0,27-11 0,-27 11 1</inkml:trace>
          <inkml:trace contextRef="#ctx0" brushRef="#br0" timeOffset="8336.4767">1820 1757 0,'0'0'8,"0"0"1,3 15-2,-3-15-2,0 0 0,24 0 1,-24 0 2,24-15 1,-24 15 1,28-29-2,-13 5-1,5-5 2,-3-7-2,7-3 0,2-9-1,1-3 0,0-2-1,2 4-1,-3 6 0,-4 7-2,2 6-3,-7 9-5,-17 21-8,22-19-6,-22 19-4,0 0 2,17 12-1</inkml:trace>
          <inkml:trace contextRef="#ctx0" brushRef="#br0" timeOffset="8855.5065">2303 1504 1,'17'0'12,"-17"0"2,0 0 0,17-13-2,-17 13-1,20-16 1,-20 16 0,26-32-2,-14 10 0,3-4 0,-1-4-2,1-3-2,-1 2-1,1 4-1,-3 3 0,-2 4-2,2 4-1,-12 16-2,16-17-2,-16 17-4,0 0-5,18-13-6,-18 13-4,0 0-3,12-17 1,-12 17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4E-7" units="1/dev"/>
        </inkml:channelProperties>
      </inkml:inkSource>
      <inkml:timestamp xml:id="ts0" timeString="2010-02-09T19:23:55.623"/>
    </inkml:context>
    <inkml:brush xml:id="br0">
      <inkml:brushProperty name="width" value="0.09333" units="cm"/>
      <inkml:brushProperty name="height" value="0.09333" units="cm"/>
      <inkml:brushProperty name="color" value="#0000FF"/>
      <inkml:brushProperty name="fitToCurve" value="1"/>
    </inkml:brush>
  </inkml:definitions>
  <inkml:trace contextRef="#ctx0" brushRef="#br0">-5-4 78,'0'0'30,"-15"-11"0,15 11-3,0 0-10,0 0-7,0 0-3,0 0-3,0 0-3,0 0-2,0 0-4,0 0-5,0 0-11,0 0-8,0 0-2,0 0 0,20-3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4E-7" units="1/dev"/>
        </inkml:channelProperties>
      </inkml:inkSource>
      <inkml:timestamp xml:id="ts0" timeString="2010-02-09T19:23:55.623"/>
    </inkml:context>
    <inkml:brush xml:id="br0">
      <inkml:brushProperty name="width" value="0.09333" units="cm"/>
      <inkml:brushProperty name="height" value="0.09333" units="cm"/>
      <inkml:brushProperty name="color" value="#0000FF"/>
      <inkml:brushProperty name="fitToCurve" value="1"/>
    </inkml:brush>
  </inkml:definitions>
  <inkml:trace contextRef="#ctx0" brushRef="#br0">-5-4 78,'0'0'30,"-15"-11"0,15 11-3,0 0-10,0 0-7,0 0-3,0 0-3,0 0-3,0 0-2,0 0-4,0 0-5,0 0-11,0 0-8,0 0-2,0 0 0,20-3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1"/>
            <a:ext cx="504666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40845E7-7EC6-4D19-9410-18F2C34A0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6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2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543A-D5A6-4D5F-B61F-0E469DF19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9046C-1109-4EFC-BB60-28D76A08C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F990-2BAC-4E94-B3B7-BE5936AD6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E36A-CCE7-4BE9-AF97-5FFA5546C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53717-934F-4A9F-972D-DA13DBAA2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812AF-C036-43B7-831B-99C51CF1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10B4-AB82-412F-A35E-427026F8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EA56-1F2C-44CE-BAE6-10B8CACD2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748D-C93A-40BE-8756-B92B5D7A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AB68-99F5-4F15-BB9A-D963D4F58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4E15-1859-4614-A500-6F689788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452B-96BD-40F3-9B27-15B2E916F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EA39-19AE-4942-A14A-2A3ACCF3C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2058" name="Picture 5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48E8DEC-46DE-40E4-B64F-6C203E0B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7" y="0"/>
            <a:ext cx="2652713" cy="2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irate.shu.edu/~wachsmu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6.xml"/><Relationship Id="rId7" Type="http://schemas.openxmlformats.org/officeDocument/2006/relationships/customXml" Target="../ink/ink3.xml"/><Relationship Id="rId12" Type="http://schemas.openxmlformats.org/officeDocument/2006/relationships/image" Target="../media/image1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5.png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4.xml"/><Relationship Id="rId1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irate.shu.edu/~wachsmut/" TargetMode="Externa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L_OvprbBV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L_OvprbBV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dTdiupSpo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JeR0CRQm0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0TaYhjpOfo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dirty="0" smtClean="0"/>
              <a:t>Robots and the Mind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911350" y="3968750"/>
            <a:ext cx="6927850" cy="17526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Bert Wachsmuth </a:t>
            </a:r>
            <a:r>
              <a:rPr lang="en-US" dirty="0" smtClean="0"/>
              <a:t>&amp; Michael Vigorito</a:t>
            </a:r>
            <a:endParaRPr lang="en-US" sz="2800" i="1" dirty="0" smtClean="0"/>
          </a:p>
          <a:p>
            <a:pPr algn="ctr"/>
            <a:r>
              <a:rPr lang="en-US" sz="2800" i="1" dirty="0" smtClean="0"/>
              <a:t>Seton Hall University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793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</a:t>
            </a:r>
            <a:r>
              <a:rPr lang="en-US" dirty="0" err="1" smtClean="0"/>
              <a:t>Mindstorm</a:t>
            </a:r>
            <a:r>
              <a:rPr lang="en-US" dirty="0" smtClean="0"/>
              <a:t> EV3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410200"/>
          </a:xfrm>
        </p:spPr>
        <p:txBody>
          <a:bodyPr/>
          <a:lstStyle/>
          <a:p>
            <a:r>
              <a:rPr lang="en-US" dirty="0" smtClean="0"/>
              <a:t>EV3 Intelligent Brick</a:t>
            </a:r>
          </a:p>
          <a:p>
            <a:pPr lvl="1"/>
            <a:r>
              <a:rPr lang="en-US" dirty="0" smtClean="0"/>
              <a:t>ARM9 CPU with Linux OS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M</a:t>
            </a:r>
            <a:r>
              <a:rPr lang="en-US" dirty="0" smtClean="0"/>
              <a:t>B Flash, 64 MB RAM</a:t>
            </a:r>
          </a:p>
          <a:p>
            <a:pPr lvl="1"/>
            <a:r>
              <a:rPr lang="en-US" dirty="0" smtClean="0"/>
              <a:t>4 input &amp; 4 output ports</a:t>
            </a:r>
          </a:p>
          <a:p>
            <a:pPr lvl="1"/>
            <a:r>
              <a:rPr lang="en-US" dirty="0" smtClean="0"/>
              <a:t>microSD &amp; Bluetooth</a:t>
            </a:r>
          </a:p>
          <a:p>
            <a:pPr lvl="1"/>
            <a:r>
              <a:rPr lang="en-US" dirty="0" smtClean="0"/>
              <a:t>LCD display, Speaker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(RCX, NXT, </a:t>
            </a:r>
            <a:r>
              <a:rPr lang="en-US" b="1" dirty="0" smtClean="0"/>
              <a:t>EV3</a:t>
            </a:r>
            <a:r>
              <a:rPr lang="en-US" dirty="0" smtClean="0"/>
              <a:t>)</a:t>
            </a:r>
          </a:p>
          <a:p>
            <a:r>
              <a:rPr lang="en-US" dirty="0" smtClean="0"/>
              <a:t>3 servo motors &amp; integrated rotation sensors</a:t>
            </a:r>
          </a:p>
          <a:p>
            <a:r>
              <a:rPr lang="en-US" dirty="0" smtClean="0"/>
              <a:t>Sensors: touch, color, ultrasound, gyro</a:t>
            </a:r>
          </a:p>
          <a:p>
            <a:r>
              <a:rPr lang="en-US" dirty="0"/>
              <a:t>Contains about </a:t>
            </a:r>
            <a:r>
              <a:rPr lang="en-US" dirty="0" smtClean="0"/>
              <a:t>550 </a:t>
            </a:r>
            <a:r>
              <a:rPr lang="en-US" dirty="0"/>
              <a:t>parts</a:t>
            </a:r>
          </a:p>
        </p:txBody>
      </p:sp>
      <p:pic>
        <p:nvPicPr>
          <p:cNvPr id="4098" name="Picture 2" descr="http://robotsquare.com/wp-content/uploads/2013/08/lmsev3_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40" y="1511300"/>
            <a:ext cx="274586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“smart” components</a:t>
            </a:r>
            <a:endParaRPr lang="en-US" dirty="0"/>
          </a:p>
        </p:txBody>
      </p:sp>
      <p:pic>
        <p:nvPicPr>
          <p:cNvPr id="5122" name="Picture 2" descr="MINDSTORMS EV3 Retail set (image taken from RobotSquare - Laurens Val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22" y="1447800"/>
            <a:ext cx="741055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53" y="5099188"/>
            <a:ext cx="1167353" cy="17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8001000" cy="5410200"/>
          </a:xfrm>
        </p:spPr>
        <p:txBody>
          <a:bodyPr/>
          <a:lstStyle/>
          <a:p>
            <a:r>
              <a:rPr lang="en-US" sz="2800" dirty="0" smtClean="0"/>
              <a:t>Form teams of two or three students</a:t>
            </a:r>
          </a:p>
          <a:p>
            <a:r>
              <a:rPr lang="en-US" sz="2800" dirty="0" smtClean="0"/>
              <a:t>One EV3 robot kit per team (</a:t>
            </a:r>
            <a:r>
              <a:rPr lang="en-US" sz="2800" i="1" dirty="0" smtClean="0"/>
              <a:t>responsible for each of the 600 parts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Bring kit (fully charged) to each class unless told otherwise</a:t>
            </a:r>
          </a:p>
          <a:p>
            <a:r>
              <a:rPr lang="en-US" sz="2800" dirty="0" smtClean="0"/>
              <a:t>All challenges are team efforts and are graded as such</a:t>
            </a:r>
          </a:p>
          <a:p>
            <a:r>
              <a:rPr lang="en-US" sz="2800" dirty="0" smtClean="0"/>
              <a:t>One week per challenge (</a:t>
            </a:r>
            <a:r>
              <a:rPr lang="en-US" sz="2800" i="1" dirty="0" smtClean="0"/>
              <a:t>might require team meetings outside class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Each team must demonstrate in class how their robot solves a challenge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16" name="Ink 4115"/>
              <p14:cNvContentPartPr/>
              <p14:nvPr/>
            </p14:nvContentPartPr>
            <p14:xfrm>
              <a:off x="7468747" y="6142636"/>
              <a:ext cx="0" cy="0"/>
            </p14:xfrm>
          </p:contentPart>
        </mc:Choice>
        <mc:Fallback xmlns="">
          <p:pic>
            <p:nvPicPr>
              <p:cNvPr id="4116" name="Ink 41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8747" y="6142636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5312"/>
            <a:ext cx="114300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6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“Program”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of instructions to tell robot what to do:</a:t>
            </a:r>
            <a:br>
              <a:rPr lang="en-US" dirty="0" smtClean="0"/>
            </a:br>
            <a:endParaRPr lang="en-US" sz="2000" dirty="0" smtClean="0"/>
          </a:p>
          <a:p>
            <a:pPr lvl="1"/>
            <a:r>
              <a:rPr lang="en-US" dirty="0" smtClean="0"/>
              <a:t>Written by humans in a </a:t>
            </a:r>
            <a:r>
              <a:rPr lang="en-US" i="1" dirty="0" smtClean="0"/>
              <a:t>programming language</a:t>
            </a:r>
          </a:p>
          <a:p>
            <a:pPr lvl="1"/>
            <a:r>
              <a:rPr lang="en-US" dirty="0" smtClean="0"/>
              <a:t>Translated by a </a:t>
            </a:r>
            <a:r>
              <a:rPr lang="en-US" i="1" dirty="0" smtClean="0"/>
              <a:t>compiler</a:t>
            </a:r>
            <a:r>
              <a:rPr lang="en-US" dirty="0" smtClean="0"/>
              <a:t> to machine language</a:t>
            </a:r>
          </a:p>
          <a:p>
            <a:pPr lvl="1"/>
            <a:r>
              <a:rPr lang="en-US" i="1" dirty="0" smtClean="0"/>
              <a:t>Uploaded</a:t>
            </a:r>
            <a:r>
              <a:rPr lang="en-US" dirty="0" smtClean="0"/>
              <a:t> to robot's processor</a:t>
            </a:r>
          </a:p>
          <a:p>
            <a:pPr lvl="1"/>
            <a:r>
              <a:rPr lang="en-US" i="1" dirty="0" smtClean="0"/>
              <a:t>Executed</a:t>
            </a:r>
            <a:r>
              <a:rPr lang="en-US" dirty="0" smtClean="0"/>
              <a:t> by robot step by step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5165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6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NONE needed </a:t>
            </a:r>
            <a:r>
              <a:rPr lang="en-US" sz="2000" dirty="0"/>
              <a:t>(yay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Programming language used: Java</a:t>
            </a:r>
          </a:p>
          <a:p>
            <a:r>
              <a:rPr lang="en-US" dirty="0" smtClean="0"/>
              <a:t>All instructions provided online</a:t>
            </a:r>
          </a:p>
          <a:p>
            <a:r>
              <a:rPr lang="en-US" dirty="0" smtClean="0"/>
              <a:t>No book necessary …</a:t>
            </a:r>
          </a:p>
          <a:p>
            <a:pPr marL="0" indent="0">
              <a:buNone/>
              <a:tabLst>
                <a:tab pos="395288" algn="l"/>
              </a:tabLst>
            </a:pPr>
            <a:r>
              <a:rPr lang="en-US" dirty="0" smtClean="0"/>
              <a:t>	… but we do need special software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12480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Necessities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Editor</a:t>
            </a:r>
            <a:r>
              <a:rPr lang="en-US" dirty="0" smtClean="0"/>
              <a:t> to write the program</a:t>
            </a:r>
          </a:p>
          <a:p>
            <a:r>
              <a:rPr lang="en-US" b="1" dirty="0" smtClean="0"/>
              <a:t>Compiler</a:t>
            </a:r>
            <a:r>
              <a:rPr lang="en-US" dirty="0" smtClean="0"/>
              <a:t> to translate the program</a:t>
            </a:r>
          </a:p>
          <a:p>
            <a:r>
              <a:rPr lang="en-US" b="1" dirty="0" err="1" smtClean="0"/>
              <a:t>Uploader</a:t>
            </a:r>
            <a:r>
              <a:rPr lang="en-US" dirty="0" smtClean="0"/>
              <a:t> to transfer the program</a:t>
            </a:r>
          </a:p>
          <a:p>
            <a:r>
              <a:rPr lang="en-US" b="1" dirty="0" smtClean="0"/>
              <a:t>Robot</a:t>
            </a:r>
            <a:r>
              <a:rPr lang="en-US" dirty="0" smtClean="0"/>
              <a:t> to execute the program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3200" b="1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3733800" cy="242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13509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dirty="0" smtClean="0"/>
              <a:t>How to get the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001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http://pirate.shu.edu/~wachsmut</a:t>
            </a:r>
            <a:r>
              <a:rPr lang="en-US" sz="2800" dirty="0" smtClean="0"/>
              <a:t> =&gt;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CSAS 3085 =&gt; Get required software</a:t>
            </a:r>
          </a:p>
          <a:p>
            <a:pPr lvl="1"/>
            <a:r>
              <a:rPr lang="en-US" sz="2400" dirty="0" smtClean="0"/>
              <a:t>JDK (Java Developer Kit)</a:t>
            </a:r>
          </a:p>
          <a:p>
            <a:pPr lvl="1"/>
            <a:r>
              <a:rPr lang="en-US" sz="2400" dirty="0" smtClean="0"/>
              <a:t>Eclipse IDE (Integrated Developer Environment)</a:t>
            </a:r>
          </a:p>
          <a:p>
            <a:pPr lvl="1"/>
            <a:r>
              <a:rPr lang="en-US" sz="2400" dirty="0" err="1" smtClean="0"/>
              <a:t>LeJOS</a:t>
            </a:r>
            <a:r>
              <a:rPr lang="en-US" sz="2400" dirty="0" smtClean="0"/>
              <a:t> (Lego Java Operating System)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57150" lvl="1" indent="0">
              <a:buNone/>
            </a:pPr>
            <a:r>
              <a:rPr lang="en-US" sz="2400" b="1" dirty="0" smtClean="0"/>
              <a:t>Homework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Download and configure the software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Send email about team member(s)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/>
              <a:t>Identify all robots in the lower-left portion of each slide (to determine your geek coefficient)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9455"/>
            <a:ext cx="1155162" cy="7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3657600" cy="1206500"/>
          </a:xfrm>
        </p:spPr>
        <p:txBody>
          <a:bodyPr/>
          <a:lstStyle/>
          <a:p>
            <a:pPr algn="ctr"/>
            <a:r>
              <a:rPr lang="en-US" dirty="0" smtClean="0"/>
              <a:t>Robots &amp;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Michael Vigorito</a:t>
            </a:r>
            <a:br>
              <a:rPr lang="en-US" sz="2400" i="1" dirty="0" smtClean="0"/>
            </a:br>
            <a:r>
              <a:rPr lang="en-US" sz="1800" dirty="0" smtClean="0"/>
              <a:t>Psychology</a:t>
            </a:r>
            <a:endParaRPr lang="en-US" sz="2400" i="1" dirty="0" smtClean="0"/>
          </a:p>
          <a:p>
            <a:pPr marL="0" indent="0" algn="ctr">
              <a:buNone/>
            </a:pPr>
            <a:endParaRPr lang="en-US" sz="2400" i="1" dirty="0" smtClean="0"/>
          </a:p>
          <a:p>
            <a:pPr lvl="0">
              <a:buFont typeface="Arial" pitchFamily="34" charset="0"/>
              <a:buChar char="•"/>
              <a:defRPr/>
            </a:pPr>
            <a:r>
              <a:rPr lang="en-US" sz="2400" dirty="0" smtClean="0"/>
              <a:t>Science and Catholic thought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400" dirty="0" smtClean="0"/>
              <a:t>Neuroscience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400" dirty="0" smtClean="0"/>
              <a:t>Evolution &amp; natural selection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400" dirty="0" smtClean="0"/>
              <a:t>Sensation and perception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400" dirty="0" smtClean="0"/>
              <a:t>Adaptive behavior and learning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257800" y="304800"/>
            <a:ext cx="3733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Mind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95400" y="1600200"/>
            <a:ext cx="38100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Bert Wachsmuth</a:t>
            </a:r>
            <a:b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 &amp; CS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None/>
              <a:tabLst/>
              <a:defRPr/>
            </a:pPr>
            <a:endParaRPr lang="en-US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 and Program design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Programming in Java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Robots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feedback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Behavior-based robots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Robots that learn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105400" y="762000"/>
            <a:ext cx="0" cy="4800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65" y="5460476"/>
            <a:ext cx="1143000" cy="14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8001000" cy="5410200"/>
          </a:xfrm>
        </p:spPr>
        <p:txBody>
          <a:bodyPr/>
          <a:lstStyle/>
          <a:p>
            <a:r>
              <a:rPr lang="en-US" sz="2800" dirty="0"/>
              <a:t>Robotics is the science and technology of robots, their design, manufacture, and </a:t>
            </a:r>
            <a:r>
              <a:rPr lang="en-US" sz="2800" dirty="0" smtClean="0"/>
              <a:t>application. </a:t>
            </a:r>
          </a:p>
          <a:p>
            <a:endParaRPr lang="en-US" sz="2000" dirty="0" smtClean="0"/>
          </a:p>
          <a:p>
            <a:r>
              <a:rPr lang="en-US" sz="2800" dirty="0" smtClean="0"/>
              <a:t>Robotics is at </a:t>
            </a:r>
            <a:br>
              <a:rPr lang="en-US" sz="2800" dirty="0" smtClean="0"/>
            </a:br>
            <a:r>
              <a:rPr lang="en-US" sz="2800" dirty="0" smtClean="0"/>
              <a:t>the intersection </a:t>
            </a:r>
            <a:br>
              <a:rPr lang="en-US" sz="2800" dirty="0" smtClean="0"/>
            </a:br>
            <a:r>
              <a:rPr lang="en-US" sz="2800" dirty="0" smtClean="0"/>
              <a:t>of multiple </a:t>
            </a:r>
            <a:br>
              <a:rPr lang="en-US" sz="2800" dirty="0" smtClean="0"/>
            </a:br>
            <a:r>
              <a:rPr lang="en-US" sz="2800" dirty="0" smtClean="0"/>
              <a:t>disciplines</a:t>
            </a:r>
          </a:p>
          <a:p>
            <a:endParaRPr lang="en-US" sz="20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person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working </a:t>
            </a:r>
            <a:r>
              <a:rPr lang="en-US" sz="2800" dirty="0"/>
              <a:t>in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field is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 err="1"/>
              <a:t>roboticist</a:t>
            </a:r>
            <a:r>
              <a:rPr lang="en-US" sz="2800" dirty="0" smtClean="0"/>
              <a:t>.</a:t>
            </a:r>
          </a:p>
          <a:p>
            <a:pPr marL="0" indent="0" algn="r">
              <a:buNone/>
            </a:pPr>
            <a:r>
              <a:rPr lang="en-US" sz="1600" dirty="0"/>
              <a:t>http://www.edinformatics.com/math_science/robotics/robotics1.htm</a:t>
            </a:r>
          </a:p>
        </p:txBody>
      </p:sp>
      <p:grpSp>
        <p:nvGrpSpPr>
          <p:cNvPr id="4162" name="Group 4161"/>
          <p:cNvGrpSpPr/>
          <p:nvPr/>
        </p:nvGrpSpPr>
        <p:grpSpPr>
          <a:xfrm>
            <a:off x="5408634" y="2667000"/>
            <a:ext cx="2967103" cy="2743200"/>
            <a:chOff x="5180033" y="2895600"/>
            <a:chExt cx="2967103" cy="2743200"/>
          </a:xfrm>
        </p:grpSpPr>
        <p:sp>
          <p:nvSpPr>
            <p:cNvPr id="11" name="Oval 10"/>
            <p:cNvSpPr/>
            <p:nvPr/>
          </p:nvSpPr>
          <p:spPr bwMode="auto">
            <a:xfrm>
              <a:off x="5180033" y="2895600"/>
              <a:ext cx="2967103" cy="27432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/>
                <p14:cNvContentPartPr/>
                <p14:nvPr/>
              </p14:nvContentPartPr>
              <p14:xfrm>
                <a:off x="6600787" y="2978596"/>
                <a:ext cx="1175400" cy="9964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600787" y="2978596"/>
                  <a:ext cx="1175400" cy="9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1" name="Group 4160"/>
          <p:cNvGrpSpPr/>
          <p:nvPr/>
        </p:nvGrpSpPr>
        <p:grpSpPr>
          <a:xfrm>
            <a:off x="4191000" y="2667000"/>
            <a:ext cx="2967103" cy="2743200"/>
            <a:chOff x="3962399" y="2895600"/>
            <a:chExt cx="2967103" cy="2743200"/>
          </a:xfrm>
        </p:grpSpPr>
        <p:sp>
          <p:nvSpPr>
            <p:cNvPr id="4" name="Oval 3"/>
            <p:cNvSpPr/>
            <p:nvPr/>
          </p:nvSpPr>
          <p:spPr bwMode="auto">
            <a:xfrm>
              <a:off x="3962399" y="2895600"/>
              <a:ext cx="2967103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06" name="Ink 4105"/>
                <p14:cNvContentPartPr/>
                <p14:nvPr/>
              </p14:nvContentPartPr>
              <p14:xfrm>
                <a:off x="4404067" y="3256876"/>
                <a:ext cx="758880" cy="610200"/>
              </p14:xfrm>
            </p:contentPart>
          </mc:Choice>
          <mc:Fallback xmlns="">
            <p:pic>
              <p:nvPicPr>
                <p:cNvPr id="4106" name="Ink 4105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404067" y="3256876"/>
                  <a:ext cx="758880" cy="61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3" name="Group 4162"/>
          <p:cNvGrpSpPr/>
          <p:nvPr/>
        </p:nvGrpSpPr>
        <p:grpSpPr>
          <a:xfrm>
            <a:off x="5491097" y="3657600"/>
            <a:ext cx="2967103" cy="2743200"/>
            <a:chOff x="5262496" y="3886200"/>
            <a:chExt cx="2967103" cy="2743200"/>
          </a:xfrm>
        </p:grpSpPr>
        <p:sp>
          <p:nvSpPr>
            <p:cNvPr id="9" name="Oval 8"/>
            <p:cNvSpPr/>
            <p:nvPr/>
          </p:nvSpPr>
          <p:spPr bwMode="auto">
            <a:xfrm>
              <a:off x="5262496" y="3886200"/>
              <a:ext cx="2967103" cy="2743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115" name="Ink 4114"/>
                <p14:cNvContentPartPr/>
                <p14:nvPr/>
              </p14:nvContentPartPr>
              <p14:xfrm>
                <a:off x="6768907" y="5632516"/>
                <a:ext cx="1082520" cy="741240"/>
              </p14:xfrm>
            </p:contentPart>
          </mc:Choice>
          <mc:Fallback xmlns="">
            <p:pic>
              <p:nvPicPr>
                <p:cNvPr id="4115" name="Ink 4114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6768907" y="5632516"/>
                  <a:ext cx="1082520" cy="74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16" name="Ink 4115"/>
              <p14:cNvContentPartPr/>
              <p14:nvPr/>
            </p14:nvContentPartPr>
            <p14:xfrm>
              <a:off x="7468747" y="6142636"/>
              <a:ext cx="0" cy="0"/>
            </p14:xfrm>
          </p:contentPart>
        </mc:Choice>
        <mc:Fallback xmlns="">
          <p:pic>
            <p:nvPicPr>
              <p:cNvPr id="4116" name="Ink 41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8747" y="6142636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4" name="Group 4163"/>
          <p:cNvGrpSpPr/>
          <p:nvPr/>
        </p:nvGrpSpPr>
        <p:grpSpPr>
          <a:xfrm>
            <a:off x="4172211" y="3641942"/>
            <a:ext cx="2967103" cy="2743200"/>
            <a:chOff x="3943610" y="3870542"/>
            <a:chExt cx="2967103" cy="2743200"/>
          </a:xfrm>
        </p:grpSpPr>
        <p:sp>
          <p:nvSpPr>
            <p:cNvPr id="10" name="Oval 9"/>
            <p:cNvSpPr/>
            <p:nvPr/>
          </p:nvSpPr>
          <p:spPr bwMode="auto">
            <a:xfrm>
              <a:off x="3943610" y="3870542"/>
              <a:ext cx="2967103" cy="27432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26" name="Ink 4125"/>
                <p14:cNvContentPartPr/>
                <p14:nvPr/>
              </p14:nvContentPartPr>
              <p14:xfrm>
                <a:off x="4128307" y="5361076"/>
                <a:ext cx="1256760" cy="1031040"/>
              </p14:xfrm>
            </p:contentPart>
          </mc:Choice>
          <mc:Fallback xmlns="">
            <p:pic>
              <p:nvPicPr>
                <p:cNvPr id="4126" name="Ink 4125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128307" y="5361076"/>
                  <a:ext cx="1256760" cy="10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45" name="Ink 4144"/>
              <p14:cNvContentPartPr/>
              <p14:nvPr/>
            </p14:nvContentPartPr>
            <p14:xfrm>
              <a:off x="5729588" y="3966076"/>
              <a:ext cx="1212120" cy="1117080"/>
            </p14:xfrm>
          </p:contentPart>
        </mc:Choice>
        <mc:Fallback xmlns="">
          <p:pic>
            <p:nvPicPr>
              <p:cNvPr id="4145" name="Ink 4144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29588" y="3966076"/>
                <a:ext cx="1212120" cy="111708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49000"/>
            <a:ext cx="1143000" cy="1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5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“Robot”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8001000" cy="5410200"/>
          </a:xfrm>
        </p:spPr>
        <p:txBody>
          <a:bodyPr/>
          <a:lstStyle/>
          <a:p>
            <a:r>
              <a:rPr lang="en-US" b="1" dirty="0" smtClean="0"/>
              <a:t>Programming and Building Robots at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http://pirate.shu.edu/~wachsmut/</a:t>
            </a:r>
            <a:endParaRPr lang="en-US" dirty="0" smtClean="0"/>
          </a:p>
          <a:p>
            <a:r>
              <a:rPr lang="en-US" b="1" dirty="0" smtClean="0"/>
              <a:t>Sample Challenges</a:t>
            </a:r>
          </a:p>
          <a:p>
            <a:pPr lvl="1"/>
            <a:r>
              <a:rPr lang="en-US" dirty="0" smtClean="0"/>
              <a:t>Self-driving car</a:t>
            </a:r>
          </a:p>
          <a:p>
            <a:pPr lvl="1"/>
            <a:r>
              <a:rPr lang="en-US" dirty="0" smtClean="0"/>
              <a:t>Move like an Ant</a:t>
            </a:r>
          </a:p>
          <a:p>
            <a:pPr lvl="1"/>
            <a:r>
              <a:rPr lang="en-US" dirty="0" smtClean="0"/>
              <a:t>Rescue Mission</a:t>
            </a:r>
          </a:p>
          <a:p>
            <a:pPr lvl="1"/>
            <a:r>
              <a:rPr lang="en-US" dirty="0" smtClean="0"/>
              <a:t>Solving a Maze</a:t>
            </a:r>
          </a:p>
          <a:p>
            <a:pPr lvl="1"/>
            <a:r>
              <a:rPr lang="en-US" dirty="0" smtClean="0"/>
              <a:t>Learning Robot</a:t>
            </a:r>
          </a:p>
          <a:p>
            <a:pPr lvl="1"/>
            <a:r>
              <a:rPr lang="en-US" dirty="0" smtClean="0"/>
              <a:t>Battle Bots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653"/>
            <a:ext cx="1143000" cy="180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16" name="Ink 4115"/>
              <p14:cNvContentPartPr/>
              <p14:nvPr/>
            </p14:nvContentPartPr>
            <p14:xfrm>
              <a:off x="7468747" y="6142636"/>
              <a:ext cx="0" cy="0"/>
            </p14:xfrm>
          </p:contentPart>
        </mc:Choice>
        <mc:Fallback xmlns="">
          <p:pic>
            <p:nvPicPr>
              <p:cNvPr id="4116" name="Ink 41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8747" y="6142636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0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740" y="6303335"/>
            <a:ext cx="7772400" cy="533400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 smtClean="0"/>
              <a:t>Video from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youtu.be/8L_OvprbBVM</a:t>
            </a:r>
            <a:r>
              <a:rPr lang="en-US" sz="2000" dirty="0" smtClean="0"/>
              <a:t> - click image to start</a:t>
            </a:r>
            <a:endParaRPr lang="en-US" sz="2000" dirty="0"/>
          </a:p>
        </p:txBody>
      </p:sp>
      <p:pic>
        <p:nvPicPr>
          <p:cNvPr id="7" name="8L_OvprbBV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1408" y="1600200"/>
            <a:ext cx="7450667" cy="4191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6965"/>
            <a:ext cx="1143000" cy="285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</a:t>
            </a:r>
            <a:r>
              <a:rPr lang="en-US" dirty="0" smtClean="0"/>
              <a:t>Battle (Battle Bots)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43" y="6006119"/>
            <a:ext cx="7772400" cy="533400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 smtClean="0"/>
              <a:t>Embedded video </a:t>
            </a:r>
            <a:r>
              <a:rPr lang="en-US" sz="2000" dirty="0"/>
              <a:t>- click image to </a:t>
            </a:r>
            <a:r>
              <a:rPr lang="en-US" sz="2000" dirty="0" smtClean="0"/>
              <a:t>start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2978"/>
            <a:ext cx="1143000" cy="172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kdTdiupSp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1512872"/>
            <a:ext cx="7537486" cy="42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sz="2400" dirty="0" smtClean="0"/>
              <a:t>(and deadly)</a:t>
            </a:r>
            <a:r>
              <a:rPr lang="en-US" dirty="0" smtClean="0"/>
              <a:t> Battle Robs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JeR0CRQm0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1600200"/>
            <a:ext cx="74506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DARPA Robotics Challenge (DRC)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sz="2400" dirty="0" smtClean="0"/>
              <a:t>DRC Finals </a:t>
            </a:r>
            <a:r>
              <a:rPr lang="en-US" sz="2400" dirty="0"/>
              <a:t>took place in California in June, 2015. Twenty-five of the top robotics organizations in the world competed for $3.5 million in </a:t>
            </a:r>
            <a:r>
              <a:rPr lang="en-US" sz="2400" dirty="0" smtClean="0"/>
              <a:t>prizes.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US" altLang="en-US" sz="2400" b="1" dirty="0" smtClean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 smtClean="0">
                <a:latin typeface="Arial" panose="020B0604020202020204" pitchFamily="34" charset="0"/>
              </a:rPr>
              <a:t>The Challenges</a:t>
            </a:r>
          </a:p>
          <a:p>
            <a:pPr lvl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Drive </a:t>
            </a:r>
            <a:r>
              <a:rPr lang="en-US" altLang="en-US" sz="2000" dirty="0">
                <a:latin typeface="Arial" panose="020B0604020202020204" pitchFamily="34" charset="0"/>
              </a:rPr>
              <a:t>a utility vehicle at the </a:t>
            </a:r>
            <a:r>
              <a:rPr lang="en-US" altLang="en-US" sz="2000" dirty="0" smtClean="0">
                <a:latin typeface="Arial" panose="020B0604020202020204" pitchFamily="34" charset="0"/>
              </a:rPr>
              <a:t>site.</a:t>
            </a:r>
          </a:p>
          <a:p>
            <a:pPr lvl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Travel </a:t>
            </a:r>
            <a:r>
              <a:rPr lang="en-US" altLang="en-US" sz="2000" dirty="0">
                <a:latin typeface="Arial" panose="020B0604020202020204" pitchFamily="34" charset="0"/>
              </a:rPr>
              <a:t>dismounted across </a:t>
            </a:r>
            <a:r>
              <a:rPr lang="en-US" altLang="en-US" sz="2000" dirty="0" smtClean="0">
                <a:latin typeface="Arial" panose="020B0604020202020204" pitchFamily="34" charset="0"/>
              </a:rPr>
              <a:t>rubble.</a:t>
            </a:r>
          </a:p>
          <a:p>
            <a:pPr lvl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Remove </a:t>
            </a:r>
            <a:r>
              <a:rPr lang="en-US" altLang="en-US" sz="2000" dirty="0">
                <a:latin typeface="Arial" panose="020B0604020202020204" pitchFamily="34" charset="0"/>
              </a:rPr>
              <a:t>debris blocking an </a:t>
            </a:r>
            <a:r>
              <a:rPr lang="en-US" altLang="en-US" sz="2000" dirty="0" smtClean="0">
                <a:latin typeface="Arial" panose="020B0604020202020204" pitchFamily="34" charset="0"/>
              </a:rPr>
              <a:t>entryway.</a:t>
            </a:r>
          </a:p>
          <a:p>
            <a:pPr lvl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Open </a:t>
            </a:r>
            <a:r>
              <a:rPr lang="en-US" altLang="en-US" sz="2000" dirty="0">
                <a:latin typeface="Arial" panose="020B0604020202020204" pitchFamily="34" charset="0"/>
              </a:rPr>
              <a:t>a door and enter a </a:t>
            </a:r>
            <a:r>
              <a:rPr lang="en-US" altLang="en-US" sz="2000" dirty="0" smtClean="0">
                <a:latin typeface="Arial" panose="020B0604020202020204" pitchFamily="34" charset="0"/>
              </a:rPr>
              <a:t>building.</a:t>
            </a:r>
          </a:p>
          <a:p>
            <a:pPr lvl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Climb </a:t>
            </a:r>
            <a:r>
              <a:rPr lang="en-US" altLang="en-US" sz="2000" dirty="0">
                <a:latin typeface="Arial" panose="020B0604020202020204" pitchFamily="34" charset="0"/>
              </a:rPr>
              <a:t>an industrial ladder and traverse an industrial </a:t>
            </a:r>
            <a:r>
              <a:rPr lang="en-US" altLang="en-US" sz="2000" dirty="0" smtClean="0">
                <a:latin typeface="Arial" panose="020B0604020202020204" pitchFamily="34" charset="0"/>
              </a:rPr>
              <a:t>walkway.</a:t>
            </a:r>
          </a:p>
          <a:p>
            <a:pPr lvl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Use </a:t>
            </a:r>
            <a:r>
              <a:rPr lang="en-US" altLang="en-US" sz="2000" dirty="0">
                <a:latin typeface="Arial" panose="020B0604020202020204" pitchFamily="34" charset="0"/>
              </a:rPr>
              <a:t>a tool to break through a concrete </a:t>
            </a:r>
            <a:r>
              <a:rPr lang="en-US" altLang="en-US" sz="2000" dirty="0" smtClean="0">
                <a:latin typeface="Arial" panose="020B0604020202020204" pitchFamily="34" charset="0"/>
              </a:rPr>
              <a:t>panel.</a:t>
            </a:r>
          </a:p>
          <a:p>
            <a:pPr lvl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Locate </a:t>
            </a:r>
            <a:r>
              <a:rPr lang="en-US" altLang="en-US" sz="2000" dirty="0">
                <a:latin typeface="Arial" panose="020B0604020202020204" pitchFamily="34" charset="0"/>
              </a:rPr>
              <a:t>and close a valve near a leaking </a:t>
            </a:r>
            <a:r>
              <a:rPr lang="en-US" altLang="en-US" sz="2000" dirty="0" smtClean="0">
                <a:latin typeface="Arial" panose="020B0604020202020204" pitchFamily="34" charset="0"/>
              </a:rPr>
              <a:t>pipe.</a:t>
            </a:r>
          </a:p>
          <a:p>
            <a:pPr lvl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en-US" sz="2000" dirty="0" smtClean="0">
                <a:latin typeface="Arial" panose="020B0604020202020204" pitchFamily="34" charset="0"/>
              </a:rPr>
              <a:t>Connect </a:t>
            </a:r>
            <a:r>
              <a:rPr lang="en-US" altLang="en-US" sz="2000" dirty="0">
                <a:latin typeface="Arial" panose="020B0604020202020204" pitchFamily="34" charset="0"/>
              </a:rPr>
              <a:t>a fire hose to a standpipe and turn on a valve</a:t>
            </a:r>
            <a:r>
              <a:rPr lang="en-US" altLang="en-US" sz="2000" dirty="0" smtClean="0">
                <a:latin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WallE wallpaper, WallE picture, Wall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3" y="5291289"/>
            <a:ext cx="1167353" cy="16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DARPA </a:t>
            </a:r>
            <a:r>
              <a:rPr lang="en-US" sz="4000" dirty="0" smtClean="0"/>
              <a:t>Robotics Challenge</a:t>
            </a:r>
            <a:endParaRPr lang="en-US" sz="4000" dirty="0"/>
          </a:p>
        </p:txBody>
      </p:sp>
      <p:pic>
        <p:nvPicPr>
          <p:cNvPr id="4" name="g0TaYhjpOf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2333" y="1981200"/>
            <a:ext cx="7586133" cy="42672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15677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4452</TotalTime>
  <Words>450</Words>
  <Application>Microsoft Office PowerPoint</Application>
  <PresentationFormat>On-screen Show (4:3)</PresentationFormat>
  <Paragraphs>104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Symbol</vt:lpstr>
      <vt:lpstr>Times New Roman</vt:lpstr>
      <vt:lpstr>Lock And Key</vt:lpstr>
      <vt:lpstr>Introduction to Robots and the Mind </vt:lpstr>
      <vt:lpstr>Robots &amp;  </vt:lpstr>
      <vt:lpstr>What is Robotics</vt:lpstr>
      <vt:lpstr>“Robot” Portion</vt:lpstr>
      <vt:lpstr>Solving a Maze</vt:lpstr>
      <vt:lpstr>Robot Battle (Battle Bots)</vt:lpstr>
      <vt:lpstr>Real (and deadly) Battle Robs</vt:lpstr>
      <vt:lpstr>DARPA Robotics Challenge (DRC)</vt:lpstr>
      <vt:lpstr>DARPA Robotics Challenge</vt:lpstr>
      <vt:lpstr>Logo Mindstorm EV3</vt:lpstr>
      <vt:lpstr>EV3 “smart” components</vt:lpstr>
      <vt:lpstr>Robots for All</vt:lpstr>
      <vt:lpstr>A “Program”</vt:lpstr>
      <vt:lpstr>Programming Background</vt:lpstr>
      <vt:lpstr>Programming Necessities</vt:lpstr>
      <vt:lpstr>How to get the Software</vt:lpstr>
    </vt:vector>
  </TitlesOfParts>
  <Company>St. John's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6:  Learning</dc:title>
  <dc:creator>abcd</dc:creator>
  <cp:lastModifiedBy>Bert Wachsmuth</cp:lastModifiedBy>
  <cp:revision>385</cp:revision>
  <dcterms:created xsi:type="dcterms:W3CDTF">1999-07-19T15:46:41Z</dcterms:created>
  <dcterms:modified xsi:type="dcterms:W3CDTF">2016-01-11T17:04:52Z</dcterms:modified>
</cp:coreProperties>
</file>